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8.xml" ContentType="application/vnd.openxmlformats-officedocument.presentationml.notesSlid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77" r:id="rId3"/>
    <p:sldId id="268" r:id="rId4"/>
    <p:sldId id="279" r:id="rId5"/>
    <p:sldId id="278" r:id="rId6"/>
    <p:sldId id="297" r:id="rId7"/>
    <p:sldId id="296" r:id="rId8"/>
    <p:sldId id="295" r:id="rId9"/>
    <p:sldId id="269" r:id="rId10"/>
    <p:sldId id="286" r:id="rId11"/>
    <p:sldId id="294" r:id="rId12"/>
    <p:sldId id="290" r:id="rId13"/>
    <p:sldId id="287" r:id="rId14"/>
    <p:sldId id="291" r:id="rId15"/>
    <p:sldId id="292" r:id="rId16"/>
    <p:sldId id="289" r:id="rId17"/>
    <p:sldId id="285" r:id="rId18"/>
    <p:sldId id="276" r:id="rId19"/>
    <p:sldId id="283" r:id="rId20"/>
    <p:sldId id="28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94" autoAdjust="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CB300F-D756-4306-A150-479818A36B8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38985171-5176-4ADA-BD18-BCB904FD2C38}">
      <dgm:prSet phldrT="[Text]"/>
      <dgm:spPr/>
      <dgm:t>
        <a:bodyPr/>
        <a:lstStyle/>
        <a:p>
          <a:r>
            <a:rPr lang="sk-SK" dirty="0"/>
            <a:t>CHOD</a:t>
          </a:r>
        </a:p>
      </dgm:t>
    </dgm:pt>
    <dgm:pt modelId="{E31DBE67-02D4-47D1-B452-64D56BC8CE0A}" type="parTrans" cxnId="{105F6205-7C30-4979-BFCE-5E3C6295584A}">
      <dgm:prSet/>
      <dgm:spPr/>
      <dgm:t>
        <a:bodyPr/>
        <a:lstStyle/>
        <a:p>
          <a:endParaRPr lang="sk-SK"/>
        </a:p>
      </dgm:t>
    </dgm:pt>
    <dgm:pt modelId="{9437F77F-C947-41A3-A308-FB64525036F4}" type="sibTrans" cxnId="{105F6205-7C30-4979-BFCE-5E3C6295584A}">
      <dgm:prSet/>
      <dgm:spPr/>
      <dgm:t>
        <a:bodyPr/>
        <a:lstStyle/>
        <a:p>
          <a:endParaRPr lang="sk-SK"/>
        </a:p>
      </dgm:t>
    </dgm:pt>
    <dgm:pt modelId="{7D170CFA-60BE-44E1-A26C-FFF4B5FBA4AD}" type="asst">
      <dgm:prSet phldrT="[Text]"/>
      <dgm:spPr/>
      <dgm:t>
        <a:bodyPr/>
        <a:lstStyle/>
        <a:p>
          <a:r>
            <a:rPr lang="sk-SK" dirty="0" err="1"/>
            <a:t>Joint</a:t>
          </a:r>
          <a:r>
            <a:rPr lang="sk-SK" dirty="0"/>
            <a:t> </a:t>
          </a:r>
          <a:r>
            <a:rPr lang="sk-SK" dirty="0" err="1"/>
            <a:t>Operation</a:t>
          </a:r>
          <a:r>
            <a:rPr lang="sk-SK" dirty="0"/>
            <a:t> </a:t>
          </a:r>
          <a:r>
            <a:rPr lang="sk-SK" dirty="0" err="1"/>
            <a:t>Command</a:t>
          </a:r>
          <a:endParaRPr lang="sk-SK" dirty="0"/>
        </a:p>
      </dgm:t>
    </dgm:pt>
    <dgm:pt modelId="{6A467448-D7B2-4C53-8A1D-89A81F5C1D7E}" type="parTrans" cxnId="{0236443B-AAB9-4041-8409-A68EB1212849}">
      <dgm:prSet/>
      <dgm:spPr/>
      <dgm:t>
        <a:bodyPr/>
        <a:lstStyle/>
        <a:p>
          <a:endParaRPr lang="sk-SK"/>
        </a:p>
      </dgm:t>
    </dgm:pt>
    <dgm:pt modelId="{382F8D50-212D-4714-81D2-40E663D4ADC8}" type="sibTrans" cxnId="{0236443B-AAB9-4041-8409-A68EB1212849}">
      <dgm:prSet/>
      <dgm:spPr/>
      <dgm:t>
        <a:bodyPr/>
        <a:lstStyle/>
        <a:p>
          <a:endParaRPr lang="sk-SK"/>
        </a:p>
      </dgm:t>
    </dgm:pt>
    <dgm:pt modelId="{9CA3D130-2D18-4897-A7CB-F257DC1517AA}">
      <dgm:prSet phldrT="[Text]"/>
      <dgm:spPr/>
      <dgm:t>
        <a:bodyPr/>
        <a:lstStyle/>
        <a:p>
          <a:r>
            <a:rPr lang="sk-SK" dirty="0" err="1"/>
            <a:t>Land</a:t>
          </a:r>
          <a:r>
            <a:rPr lang="sk-SK" dirty="0"/>
            <a:t> </a:t>
          </a:r>
          <a:r>
            <a:rPr lang="sk-SK" dirty="0" err="1"/>
            <a:t>Force</a:t>
          </a:r>
          <a:endParaRPr lang="sk-SK" dirty="0"/>
        </a:p>
        <a:p>
          <a:r>
            <a:rPr lang="sk-SK" dirty="0" err="1"/>
            <a:t>Command</a:t>
          </a:r>
          <a:endParaRPr lang="sk-SK" dirty="0"/>
        </a:p>
      </dgm:t>
    </dgm:pt>
    <dgm:pt modelId="{A3D932BE-D24B-445E-B9F7-6946A88F47CB}" type="parTrans" cxnId="{023CC2FD-0CF4-473B-B470-3FF4314D83BA}">
      <dgm:prSet/>
      <dgm:spPr/>
      <dgm:t>
        <a:bodyPr/>
        <a:lstStyle/>
        <a:p>
          <a:endParaRPr lang="sk-SK"/>
        </a:p>
      </dgm:t>
    </dgm:pt>
    <dgm:pt modelId="{F3D7DFDE-B6FC-46AD-AB42-C6C30D1F9CBA}" type="sibTrans" cxnId="{023CC2FD-0CF4-473B-B470-3FF4314D83BA}">
      <dgm:prSet/>
      <dgm:spPr/>
      <dgm:t>
        <a:bodyPr/>
        <a:lstStyle/>
        <a:p>
          <a:endParaRPr lang="sk-SK"/>
        </a:p>
      </dgm:t>
    </dgm:pt>
    <dgm:pt modelId="{F5737320-A84D-4BBC-8BAA-974127EA12BF}">
      <dgm:prSet phldrT="[Text]"/>
      <dgm:spPr/>
      <dgm:t>
        <a:bodyPr/>
        <a:lstStyle/>
        <a:p>
          <a:r>
            <a:rPr lang="sk-SK" dirty="0"/>
            <a:t>Air </a:t>
          </a:r>
          <a:r>
            <a:rPr lang="sk-SK" dirty="0" err="1"/>
            <a:t>Force</a:t>
          </a:r>
          <a:r>
            <a:rPr lang="sk-SK" dirty="0"/>
            <a:t> </a:t>
          </a:r>
          <a:r>
            <a:rPr lang="sk-SK" dirty="0" err="1"/>
            <a:t>Command</a:t>
          </a:r>
          <a:endParaRPr lang="sk-SK" dirty="0"/>
        </a:p>
      </dgm:t>
    </dgm:pt>
    <dgm:pt modelId="{4205AC4F-C02F-44C4-843A-8C52E39047B5}" type="parTrans" cxnId="{70C443D7-40EC-4EDB-95F0-468F5488119D}">
      <dgm:prSet/>
      <dgm:spPr/>
      <dgm:t>
        <a:bodyPr/>
        <a:lstStyle/>
        <a:p>
          <a:endParaRPr lang="sk-SK"/>
        </a:p>
      </dgm:t>
    </dgm:pt>
    <dgm:pt modelId="{353CAA9B-B4B2-420A-8433-5CBD49DC2DD5}" type="sibTrans" cxnId="{70C443D7-40EC-4EDB-95F0-468F5488119D}">
      <dgm:prSet/>
      <dgm:spPr/>
      <dgm:t>
        <a:bodyPr/>
        <a:lstStyle/>
        <a:p>
          <a:endParaRPr lang="sk-SK"/>
        </a:p>
      </dgm:t>
    </dgm:pt>
    <dgm:pt modelId="{0B28AD33-79C7-4A6E-9D86-C4F9E05D580D}">
      <dgm:prSet phldrT="[Text]"/>
      <dgm:spPr/>
      <dgm:t>
        <a:bodyPr/>
        <a:lstStyle/>
        <a:p>
          <a:r>
            <a:rPr lang="sk-SK" dirty="0" err="1"/>
            <a:t>Special</a:t>
          </a:r>
          <a:r>
            <a:rPr lang="sk-SK" dirty="0"/>
            <a:t> </a:t>
          </a:r>
          <a:r>
            <a:rPr lang="sk-SK" dirty="0" err="1" smtClean="0"/>
            <a:t>Operation</a:t>
          </a:r>
          <a:r>
            <a:rPr lang="sk-SK" dirty="0" smtClean="0"/>
            <a:t> </a:t>
          </a:r>
          <a:r>
            <a:rPr lang="sk-SK" dirty="0" err="1"/>
            <a:t>Force</a:t>
          </a:r>
          <a:r>
            <a:rPr lang="sk-SK" dirty="0"/>
            <a:t> </a:t>
          </a:r>
          <a:r>
            <a:rPr lang="sk-SK" dirty="0" err="1"/>
            <a:t>Command</a:t>
          </a:r>
          <a:endParaRPr lang="sk-SK" dirty="0"/>
        </a:p>
      </dgm:t>
    </dgm:pt>
    <dgm:pt modelId="{8DAD1F11-8148-4682-BBEA-824D0319AAB7}" type="parTrans" cxnId="{6F9A0382-CCBA-4187-9C50-7D533C36B089}">
      <dgm:prSet/>
      <dgm:spPr/>
      <dgm:t>
        <a:bodyPr/>
        <a:lstStyle/>
        <a:p>
          <a:endParaRPr lang="sk-SK"/>
        </a:p>
      </dgm:t>
    </dgm:pt>
    <dgm:pt modelId="{40F2595F-3F1B-4CE6-9267-D86F3F1BA91B}" type="sibTrans" cxnId="{6F9A0382-CCBA-4187-9C50-7D533C36B089}">
      <dgm:prSet/>
      <dgm:spPr/>
      <dgm:t>
        <a:bodyPr/>
        <a:lstStyle/>
        <a:p>
          <a:endParaRPr lang="sk-SK"/>
        </a:p>
      </dgm:t>
    </dgm:pt>
    <dgm:pt modelId="{7766CA49-1326-4F5C-8818-CC1AA04E710A}">
      <dgm:prSet/>
      <dgm:spPr/>
      <dgm:t>
        <a:bodyPr/>
        <a:lstStyle/>
        <a:p>
          <a:r>
            <a:rPr lang="sk-SK" dirty="0"/>
            <a:t>MOD</a:t>
          </a:r>
        </a:p>
      </dgm:t>
    </dgm:pt>
    <dgm:pt modelId="{F12788C5-1BC6-46B0-AF04-8D139BD80A5B}" type="parTrans" cxnId="{7479B9A9-87D5-42AE-8AF3-D572FD5CE54F}">
      <dgm:prSet/>
      <dgm:spPr/>
      <dgm:t>
        <a:bodyPr/>
        <a:lstStyle/>
        <a:p>
          <a:endParaRPr lang="sk-SK"/>
        </a:p>
      </dgm:t>
    </dgm:pt>
    <dgm:pt modelId="{60BC7205-11C6-4630-A219-9CCA141EC9D0}" type="sibTrans" cxnId="{7479B9A9-87D5-42AE-8AF3-D572FD5CE54F}">
      <dgm:prSet/>
      <dgm:spPr/>
      <dgm:t>
        <a:bodyPr/>
        <a:lstStyle/>
        <a:p>
          <a:endParaRPr lang="sk-SK"/>
        </a:p>
      </dgm:t>
    </dgm:pt>
    <dgm:pt modelId="{1741D27C-2080-48E0-863F-2EA82E19E81B}">
      <dgm:prSet phldrT="[Text]"/>
      <dgm:spPr/>
      <dgm:t>
        <a:bodyPr/>
        <a:lstStyle/>
        <a:p>
          <a:r>
            <a:rPr lang="sk-SK" dirty="0" err="1"/>
            <a:t>Military</a:t>
          </a:r>
          <a:r>
            <a:rPr lang="sk-SK" dirty="0"/>
            <a:t> </a:t>
          </a:r>
          <a:r>
            <a:rPr lang="sk-SK" dirty="0" err="1"/>
            <a:t>Medical</a:t>
          </a:r>
          <a:r>
            <a:rPr lang="sk-SK" dirty="0"/>
            <a:t> </a:t>
          </a:r>
          <a:r>
            <a:rPr lang="sk-SK" dirty="0" err="1"/>
            <a:t>Command</a:t>
          </a:r>
          <a:endParaRPr lang="sk-SK" dirty="0"/>
        </a:p>
      </dgm:t>
    </dgm:pt>
    <dgm:pt modelId="{106853E3-3C00-4B02-BECE-A76A6DCFA6AD}" type="parTrans" cxnId="{1A81FBDE-375D-4F9C-85BB-58E2DC476AF2}">
      <dgm:prSet/>
      <dgm:spPr/>
      <dgm:t>
        <a:bodyPr/>
        <a:lstStyle/>
        <a:p>
          <a:endParaRPr lang="sk-SK"/>
        </a:p>
      </dgm:t>
    </dgm:pt>
    <dgm:pt modelId="{D7D5F482-5896-4423-B78E-10D0D1C2E212}" type="sibTrans" cxnId="{1A81FBDE-375D-4F9C-85BB-58E2DC476AF2}">
      <dgm:prSet/>
      <dgm:spPr/>
      <dgm:t>
        <a:bodyPr/>
        <a:lstStyle/>
        <a:p>
          <a:endParaRPr lang="sk-SK"/>
        </a:p>
      </dgm:t>
    </dgm:pt>
    <dgm:pt modelId="{5DBF7990-87F7-48E9-8746-D09402537140}">
      <dgm:prSet/>
      <dgm:spPr/>
      <dgm:t>
        <a:bodyPr/>
        <a:lstStyle/>
        <a:p>
          <a:r>
            <a:rPr lang="sk-SK" dirty="0" err="1"/>
            <a:t>Military</a:t>
          </a:r>
          <a:r>
            <a:rPr lang="sk-SK" dirty="0"/>
            <a:t> </a:t>
          </a:r>
          <a:r>
            <a:rPr lang="sk-SK" dirty="0" err="1"/>
            <a:t>Hospital</a:t>
          </a:r>
          <a:endParaRPr lang="sk-SK" dirty="0"/>
        </a:p>
      </dgm:t>
    </dgm:pt>
    <dgm:pt modelId="{9FEB328F-F35F-4A97-B4BC-BA92AE35228E}" type="parTrans" cxnId="{B3ADCAD7-89B2-4FA8-9B69-2DD59291E98D}">
      <dgm:prSet/>
      <dgm:spPr/>
      <dgm:t>
        <a:bodyPr/>
        <a:lstStyle/>
        <a:p>
          <a:endParaRPr lang="sk-SK"/>
        </a:p>
      </dgm:t>
    </dgm:pt>
    <dgm:pt modelId="{A19886EF-5F85-43DE-9B30-2438A7DF8F11}" type="sibTrans" cxnId="{B3ADCAD7-89B2-4FA8-9B69-2DD59291E98D}">
      <dgm:prSet/>
      <dgm:spPr/>
      <dgm:t>
        <a:bodyPr/>
        <a:lstStyle/>
        <a:p>
          <a:endParaRPr lang="sk-SK"/>
        </a:p>
      </dgm:t>
    </dgm:pt>
    <dgm:pt modelId="{132B52F7-6DAB-427B-87ED-7ABE155794B0}">
      <dgm:prSet/>
      <dgm:spPr/>
      <dgm:t>
        <a:bodyPr/>
        <a:lstStyle/>
        <a:p>
          <a:r>
            <a:rPr lang="sk-SK" dirty="0" err="1" smtClean="0"/>
            <a:t>Joint</a:t>
          </a:r>
          <a:r>
            <a:rPr lang="sk-SK" dirty="0" smtClean="0"/>
            <a:t> </a:t>
          </a:r>
          <a:r>
            <a:rPr lang="sk-SK" dirty="0" err="1" smtClean="0"/>
            <a:t>Support</a:t>
          </a:r>
          <a:r>
            <a:rPr lang="sk-SK" dirty="0" smtClean="0"/>
            <a:t> </a:t>
          </a:r>
          <a:r>
            <a:rPr lang="sk-SK" dirty="0" err="1" smtClean="0"/>
            <a:t>Brigade</a:t>
          </a:r>
          <a:endParaRPr lang="sk-SK" dirty="0"/>
        </a:p>
      </dgm:t>
    </dgm:pt>
    <dgm:pt modelId="{22548638-B1EA-40F5-92DB-396A19370F8C}" type="parTrans" cxnId="{E8E7DA84-B27E-417F-B06F-A239544D9ED5}">
      <dgm:prSet/>
      <dgm:spPr/>
      <dgm:t>
        <a:bodyPr/>
        <a:lstStyle/>
        <a:p>
          <a:endParaRPr lang="sk-SK"/>
        </a:p>
      </dgm:t>
    </dgm:pt>
    <dgm:pt modelId="{25111033-42FA-47CB-AFAF-2DD5177DE631}" type="sibTrans" cxnId="{E8E7DA84-B27E-417F-B06F-A239544D9ED5}">
      <dgm:prSet/>
      <dgm:spPr/>
      <dgm:t>
        <a:bodyPr/>
        <a:lstStyle/>
        <a:p>
          <a:endParaRPr lang="sk-SK"/>
        </a:p>
      </dgm:t>
    </dgm:pt>
    <dgm:pt modelId="{64C38515-EB3B-4AC5-965B-4D2E656F0E87}" type="pres">
      <dgm:prSet presAssocID="{60CB300F-D756-4306-A150-479818A36B8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35070C72-B3C7-4503-9A48-7BAFFA6BBDEA}" type="pres">
      <dgm:prSet presAssocID="{38985171-5176-4ADA-BD18-BCB904FD2C38}" presName="hierRoot1" presStyleCnt="0">
        <dgm:presLayoutVars>
          <dgm:hierBranch val="init"/>
        </dgm:presLayoutVars>
      </dgm:prSet>
      <dgm:spPr/>
    </dgm:pt>
    <dgm:pt modelId="{B224F21D-5A39-46DD-A058-68BC24DE4276}" type="pres">
      <dgm:prSet presAssocID="{38985171-5176-4ADA-BD18-BCB904FD2C38}" presName="rootComposite1" presStyleCnt="0"/>
      <dgm:spPr/>
    </dgm:pt>
    <dgm:pt modelId="{5DA74463-4418-40A6-8C8F-1DEAE58B8D22}" type="pres">
      <dgm:prSet presAssocID="{38985171-5176-4ADA-BD18-BCB904FD2C38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41B1A5C-3436-4646-8086-D9F2E4BAF999}" type="pres">
      <dgm:prSet presAssocID="{38985171-5176-4ADA-BD18-BCB904FD2C38}" presName="rootConnector1" presStyleLbl="node1" presStyleIdx="0" presStyleCnt="0"/>
      <dgm:spPr/>
      <dgm:t>
        <a:bodyPr/>
        <a:lstStyle/>
        <a:p>
          <a:endParaRPr lang="sk-SK"/>
        </a:p>
      </dgm:t>
    </dgm:pt>
    <dgm:pt modelId="{943DEC7E-A763-43AD-A762-223DD36095C8}" type="pres">
      <dgm:prSet presAssocID="{38985171-5176-4ADA-BD18-BCB904FD2C38}" presName="hierChild2" presStyleCnt="0"/>
      <dgm:spPr/>
    </dgm:pt>
    <dgm:pt modelId="{D881833B-A6BA-42FC-92C8-30537F69E2AF}" type="pres">
      <dgm:prSet presAssocID="{A3D932BE-D24B-445E-B9F7-6946A88F47CB}" presName="Name37" presStyleLbl="parChTrans1D2" presStyleIdx="0" presStyleCnt="6"/>
      <dgm:spPr/>
      <dgm:t>
        <a:bodyPr/>
        <a:lstStyle/>
        <a:p>
          <a:endParaRPr lang="sk-SK"/>
        </a:p>
      </dgm:t>
    </dgm:pt>
    <dgm:pt modelId="{06539EC4-1DBB-41F3-A66E-E92AED64BEF0}" type="pres">
      <dgm:prSet presAssocID="{9CA3D130-2D18-4897-A7CB-F257DC1517AA}" presName="hierRoot2" presStyleCnt="0">
        <dgm:presLayoutVars>
          <dgm:hierBranch val="init"/>
        </dgm:presLayoutVars>
      </dgm:prSet>
      <dgm:spPr/>
    </dgm:pt>
    <dgm:pt modelId="{09A32643-6DA3-4360-96BC-1F7879C30D15}" type="pres">
      <dgm:prSet presAssocID="{9CA3D130-2D18-4897-A7CB-F257DC1517AA}" presName="rootComposite" presStyleCnt="0"/>
      <dgm:spPr/>
    </dgm:pt>
    <dgm:pt modelId="{34896D46-AC7B-4967-9B15-EE46C66AF108}" type="pres">
      <dgm:prSet presAssocID="{9CA3D130-2D18-4897-A7CB-F257DC1517AA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5F56CFE4-2DE6-475C-9F68-21AC6682F192}" type="pres">
      <dgm:prSet presAssocID="{9CA3D130-2D18-4897-A7CB-F257DC1517AA}" presName="rootConnector" presStyleLbl="node2" presStyleIdx="0" presStyleCnt="5"/>
      <dgm:spPr/>
      <dgm:t>
        <a:bodyPr/>
        <a:lstStyle/>
        <a:p>
          <a:endParaRPr lang="sk-SK"/>
        </a:p>
      </dgm:t>
    </dgm:pt>
    <dgm:pt modelId="{910F0C12-AB57-4B66-829C-E091A10221A2}" type="pres">
      <dgm:prSet presAssocID="{9CA3D130-2D18-4897-A7CB-F257DC1517AA}" presName="hierChild4" presStyleCnt="0"/>
      <dgm:spPr/>
    </dgm:pt>
    <dgm:pt modelId="{037D35F2-9974-4ABF-8174-718594B51700}" type="pres">
      <dgm:prSet presAssocID="{9CA3D130-2D18-4897-A7CB-F257DC1517AA}" presName="hierChild5" presStyleCnt="0"/>
      <dgm:spPr/>
    </dgm:pt>
    <dgm:pt modelId="{0175A1C1-C13B-482B-92B7-56E1068B85AB}" type="pres">
      <dgm:prSet presAssocID="{4205AC4F-C02F-44C4-843A-8C52E39047B5}" presName="Name37" presStyleLbl="parChTrans1D2" presStyleIdx="1" presStyleCnt="6"/>
      <dgm:spPr/>
      <dgm:t>
        <a:bodyPr/>
        <a:lstStyle/>
        <a:p>
          <a:endParaRPr lang="sk-SK"/>
        </a:p>
      </dgm:t>
    </dgm:pt>
    <dgm:pt modelId="{CD2FD567-3150-474E-BA67-6353B53C0F3E}" type="pres">
      <dgm:prSet presAssocID="{F5737320-A84D-4BBC-8BAA-974127EA12BF}" presName="hierRoot2" presStyleCnt="0">
        <dgm:presLayoutVars>
          <dgm:hierBranch val="init"/>
        </dgm:presLayoutVars>
      </dgm:prSet>
      <dgm:spPr/>
    </dgm:pt>
    <dgm:pt modelId="{ED1ECE77-89A9-491E-9054-9A8D62C37D29}" type="pres">
      <dgm:prSet presAssocID="{F5737320-A84D-4BBC-8BAA-974127EA12BF}" presName="rootComposite" presStyleCnt="0"/>
      <dgm:spPr/>
    </dgm:pt>
    <dgm:pt modelId="{520D6EB8-E3F8-4B9B-A5B6-FB5F7AC5845F}" type="pres">
      <dgm:prSet presAssocID="{F5737320-A84D-4BBC-8BAA-974127EA12BF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7219FFD-8164-40DA-9E5B-AB29BF1D7E22}" type="pres">
      <dgm:prSet presAssocID="{F5737320-A84D-4BBC-8BAA-974127EA12BF}" presName="rootConnector" presStyleLbl="node2" presStyleIdx="1" presStyleCnt="5"/>
      <dgm:spPr/>
      <dgm:t>
        <a:bodyPr/>
        <a:lstStyle/>
        <a:p>
          <a:endParaRPr lang="sk-SK"/>
        </a:p>
      </dgm:t>
    </dgm:pt>
    <dgm:pt modelId="{CD000F2C-AFCF-43EE-B820-5FDF9639B0F7}" type="pres">
      <dgm:prSet presAssocID="{F5737320-A84D-4BBC-8BAA-974127EA12BF}" presName="hierChild4" presStyleCnt="0"/>
      <dgm:spPr/>
    </dgm:pt>
    <dgm:pt modelId="{BBCF581B-5563-42C9-A164-B9FD09BCBEA0}" type="pres">
      <dgm:prSet presAssocID="{F5737320-A84D-4BBC-8BAA-974127EA12BF}" presName="hierChild5" presStyleCnt="0"/>
      <dgm:spPr/>
    </dgm:pt>
    <dgm:pt modelId="{29F971AC-D5AE-4428-BE29-E1AE0458F786}" type="pres">
      <dgm:prSet presAssocID="{8DAD1F11-8148-4682-BBEA-824D0319AAB7}" presName="Name37" presStyleLbl="parChTrans1D2" presStyleIdx="2" presStyleCnt="6"/>
      <dgm:spPr/>
      <dgm:t>
        <a:bodyPr/>
        <a:lstStyle/>
        <a:p>
          <a:endParaRPr lang="sk-SK"/>
        </a:p>
      </dgm:t>
    </dgm:pt>
    <dgm:pt modelId="{D1D08C36-355B-42AE-9EE3-0244D3E186D1}" type="pres">
      <dgm:prSet presAssocID="{0B28AD33-79C7-4A6E-9D86-C4F9E05D580D}" presName="hierRoot2" presStyleCnt="0">
        <dgm:presLayoutVars>
          <dgm:hierBranch val="init"/>
        </dgm:presLayoutVars>
      </dgm:prSet>
      <dgm:spPr/>
    </dgm:pt>
    <dgm:pt modelId="{880735A6-573B-4152-BF3E-C822C6C14BC9}" type="pres">
      <dgm:prSet presAssocID="{0B28AD33-79C7-4A6E-9D86-C4F9E05D580D}" presName="rootComposite" presStyleCnt="0"/>
      <dgm:spPr/>
    </dgm:pt>
    <dgm:pt modelId="{BBB760DE-7E42-4224-B1EC-821246F98D23}" type="pres">
      <dgm:prSet presAssocID="{0B28AD33-79C7-4A6E-9D86-C4F9E05D580D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C81100E3-E562-4039-8667-BDF7BA6700F0}" type="pres">
      <dgm:prSet presAssocID="{0B28AD33-79C7-4A6E-9D86-C4F9E05D580D}" presName="rootConnector" presStyleLbl="node2" presStyleIdx="2" presStyleCnt="5"/>
      <dgm:spPr/>
      <dgm:t>
        <a:bodyPr/>
        <a:lstStyle/>
        <a:p>
          <a:endParaRPr lang="sk-SK"/>
        </a:p>
      </dgm:t>
    </dgm:pt>
    <dgm:pt modelId="{85483F8E-1CF8-41D9-BC6B-2B5BBC5CB780}" type="pres">
      <dgm:prSet presAssocID="{0B28AD33-79C7-4A6E-9D86-C4F9E05D580D}" presName="hierChild4" presStyleCnt="0"/>
      <dgm:spPr/>
    </dgm:pt>
    <dgm:pt modelId="{ECB73109-299E-4C13-992F-A35FADE75360}" type="pres">
      <dgm:prSet presAssocID="{0B28AD33-79C7-4A6E-9D86-C4F9E05D580D}" presName="hierChild5" presStyleCnt="0"/>
      <dgm:spPr/>
    </dgm:pt>
    <dgm:pt modelId="{E4ABF060-7828-4FB1-8044-7B3340FADEBB}" type="pres">
      <dgm:prSet presAssocID="{106853E3-3C00-4B02-BECE-A76A6DCFA6AD}" presName="Name37" presStyleLbl="parChTrans1D2" presStyleIdx="3" presStyleCnt="6"/>
      <dgm:spPr/>
      <dgm:t>
        <a:bodyPr/>
        <a:lstStyle/>
        <a:p>
          <a:endParaRPr lang="sk-SK"/>
        </a:p>
      </dgm:t>
    </dgm:pt>
    <dgm:pt modelId="{1F7A87C2-1DFA-4F03-9D3F-E890F59404E9}" type="pres">
      <dgm:prSet presAssocID="{1741D27C-2080-48E0-863F-2EA82E19E81B}" presName="hierRoot2" presStyleCnt="0">
        <dgm:presLayoutVars>
          <dgm:hierBranch val="init"/>
        </dgm:presLayoutVars>
      </dgm:prSet>
      <dgm:spPr/>
    </dgm:pt>
    <dgm:pt modelId="{C3617C1B-2EA6-4CB8-B18D-44250D5C4B12}" type="pres">
      <dgm:prSet presAssocID="{1741D27C-2080-48E0-863F-2EA82E19E81B}" presName="rootComposite" presStyleCnt="0"/>
      <dgm:spPr/>
    </dgm:pt>
    <dgm:pt modelId="{FCDC9623-79FB-4D3A-AEEF-F8B25E70DC68}" type="pres">
      <dgm:prSet presAssocID="{1741D27C-2080-48E0-863F-2EA82E19E81B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31C3C59-BBA6-4B56-99C2-35319BF7C1ED}" type="pres">
      <dgm:prSet presAssocID="{1741D27C-2080-48E0-863F-2EA82E19E81B}" presName="rootConnector" presStyleLbl="node2" presStyleIdx="3" presStyleCnt="5"/>
      <dgm:spPr/>
      <dgm:t>
        <a:bodyPr/>
        <a:lstStyle/>
        <a:p>
          <a:endParaRPr lang="sk-SK"/>
        </a:p>
      </dgm:t>
    </dgm:pt>
    <dgm:pt modelId="{0A8571D4-46D4-4A5E-B079-86C6FB1B3AA3}" type="pres">
      <dgm:prSet presAssocID="{1741D27C-2080-48E0-863F-2EA82E19E81B}" presName="hierChild4" presStyleCnt="0"/>
      <dgm:spPr/>
    </dgm:pt>
    <dgm:pt modelId="{37FCB173-534E-4F21-852A-67FDA4909EF4}" type="pres">
      <dgm:prSet presAssocID="{1741D27C-2080-48E0-863F-2EA82E19E81B}" presName="hierChild5" presStyleCnt="0"/>
      <dgm:spPr/>
    </dgm:pt>
    <dgm:pt modelId="{87CDDDD5-2AF5-4D00-A060-E6119BF2315A}" type="pres">
      <dgm:prSet presAssocID="{22548638-B1EA-40F5-92DB-396A19370F8C}" presName="Name37" presStyleLbl="parChTrans1D2" presStyleIdx="4" presStyleCnt="6"/>
      <dgm:spPr/>
      <dgm:t>
        <a:bodyPr/>
        <a:lstStyle/>
        <a:p>
          <a:endParaRPr lang="sk-SK"/>
        </a:p>
      </dgm:t>
    </dgm:pt>
    <dgm:pt modelId="{232A494D-AED4-4889-936D-C9A97876C9E6}" type="pres">
      <dgm:prSet presAssocID="{132B52F7-6DAB-427B-87ED-7ABE155794B0}" presName="hierRoot2" presStyleCnt="0">
        <dgm:presLayoutVars>
          <dgm:hierBranch val="init"/>
        </dgm:presLayoutVars>
      </dgm:prSet>
      <dgm:spPr/>
    </dgm:pt>
    <dgm:pt modelId="{AE171D0E-89C4-4351-81A8-FB1A21F891EC}" type="pres">
      <dgm:prSet presAssocID="{132B52F7-6DAB-427B-87ED-7ABE155794B0}" presName="rootComposite" presStyleCnt="0"/>
      <dgm:spPr/>
    </dgm:pt>
    <dgm:pt modelId="{A94496F3-416C-4E77-8086-5ABC1586DCE9}" type="pres">
      <dgm:prSet presAssocID="{132B52F7-6DAB-427B-87ED-7ABE155794B0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0DA5C99A-7BE3-4E65-85AF-332575412210}" type="pres">
      <dgm:prSet presAssocID="{132B52F7-6DAB-427B-87ED-7ABE155794B0}" presName="rootConnector" presStyleLbl="node2" presStyleIdx="4" presStyleCnt="5"/>
      <dgm:spPr/>
      <dgm:t>
        <a:bodyPr/>
        <a:lstStyle/>
        <a:p>
          <a:endParaRPr lang="sk-SK"/>
        </a:p>
      </dgm:t>
    </dgm:pt>
    <dgm:pt modelId="{428336EF-F4BD-4515-81FE-AC294A91DE71}" type="pres">
      <dgm:prSet presAssocID="{132B52F7-6DAB-427B-87ED-7ABE155794B0}" presName="hierChild4" presStyleCnt="0"/>
      <dgm:spPr/>
    </dgm:pt>
    <dgm:pt modelId="{1D4515D5-A04B-4D78-A3E7-EB0457895805}" type="pres">
      <dgm:prSet presAssocID="{132B52F7-6DAB-427B-87ED-7ABE155794B0}" presName="hierChild5" presStyleCnt="0"/>
      <dgm:spPr/>
    </dgm:pt>
    <dgm:pt modelId="{158B19A4-A150-4B68-8C76-A4A702DF96F2}" type="pres">
      <dgm:prSet presAssocID="{38985171-5176-4ADA-BD18-BCB904FD2C38}" presName="hierChild3" presStyleCnt="0"/>
      <dgm:spPr/>
    </dgm:pt>
    <dgm:pt modelId="{84411EFF-E8D2-407D-AC35-BF1583594954}" type="pres">
      <dgm:prSet presAssocID="{6A467448-D7B2-4C53-8A1D-89A81F5C1D7E}" presName="Name111" presStyleLbl="parChTrans1D2" presStyleIdx="5" presStyleCnt="6"/>
      <dgm:spPr/>
      <dgm:t>
        <a:bodyPr/>
        <a:lstStyle/>
        <a:p>
          <a:endParaRPr lang="sk-SK"/>
        </a:p>
      </dgm:t>
    </dgm:pt>
    <dgm:pt modelId="{7E1BC9AB-5E52-4B5B-AF42-F6F87AF228C4}" type="pres">
      <dgm:prSet presAssocID="{7D170CFA-60BE-44E1-A26C-FFF4B5FBA4AD}" presName="hierRoot3" presStyleCnt="0">
        <dgm:presLayoutVars>
          <dgm:hierBranch val="init"/>
        </dgm:presLayoutVars>
      </dgm:prSet>
      <dgm:spPr/>
    </dgm:pt>
    <dgm:pt modelId="{42FE8E98-582E-4A87-BECD-6034AE598649}" type="pres">
      <dgm:prSet presAssocID="{7D170CFA-60BE-44E1-A26C-FFF4B5FBA4AD}" presName="rootComposite3" presStyleCnt="0"/>
      <dgm:spPr/>
    </dgm:pt>
    <dgm:pt modelId="{E1DFF5AE-983E-4089-91C3-EC3559C6BADD}" type="pres">
      <dgm:prSet presAssocID="{7D170CFA-60BE-44E1-A26C-FFF4B5FBA4AD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76F3044C-D390-4E01-92F2-6AC3830E45BE}" type="pres">
      <dgm:prSet presAssocID="{7D170CFA-60BE-44E1-A26C-FFF4B5FBA4AD}" presName="rootConnector3" presStyleLbl="asst1" presStyleIdx="0" presStyleCnt="1"/>
      <dgm:spPr/>
      <dgm:t>
        <a:bodyPr/>
        <a:lstStyle/>
        <a:p>
          <a:endParaRPr lang="sk-SK"/>
        </a:p>
      </dgm:t>
    </dgm:pt>
    <dgm:pt modelId="{D920E90C-9D86-4B52-A4CB-C05D93E57D23}" type="pres">
      <dgm:prSet presAssocID="{7D170CFA-60BE-44E1-A26C-FFF4B5FBA4AD}" presName="hierChild6" presStyleCnt="0"/>
      <dgm:spPr/>
    </dgm:pt>
    <dgm:pt modelId="{7E697C0F-6287-449E-8E38-7A58F3F37A0E}" type="pres">
      <dgm:prSet presAssocID="{7D170CFA-60BE-44E1-A26C-FFF4B5FBA4AD}" presName="hierChild7" presStyleCnt="0"/>
      <dgm:spPr/>
    </dgm:pt>
    <dgm:pt modelId="{17BEFBB4-892C-420E-BC64-1BD2E7074798}" type="pres">
      <dgm:prSet presAssocID="{7766CA49-1326-4F5C-8818-CC1AA04E710A}" presName="hierRoot1" presStyleCnt="0">
        <dgm:presLayoutVars>
          <dgm:hierBranch val="init"/>
        </dgm:presLayoutVars>
      </dgm:prSet>
      <dgm:spPr/>
    </dgm:pt>
    <dgm:pt modelId="{455BB241-57A7-44EA-BEE8-5F5ECB6151B7}" type="pres">
      <dgm:prSet presAssocID="{7766CA49-1326-4F5C-8818-CC1AA04E710A}" presName="rootComposite1" presStyleCnt="0"/>
      <dgm:spPr/>
    </dgm:pt>
    <dgm:pt modelId="{BE086E5C-E7E6-4A89-9380-9B22FB4A7AD5}" type="pres">
      <dgm:prSet presAssocID="{7766CA49-1326-4F5C-8818-CC1AA04E710A}" presName="rootText1" presStyleLbl="node0" presStyleIdx="1" presStyleCnt="3" custScaleY="99480" custLinFactX="-100000" custLinFactNeighborX="-140067" custLinFactNeighborY="-45050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B7359A18-57FE-4C11-9472-D8ABDBFC2E78}" type="pres">
      <dgm:prSet presAssocID="{7766CA49-1326-4F5C-8818-CC1AA04E710A}" presName="rootConnector1" presStyleLbl="node1" presStyleIdx="0" presStyleCnt="0"/>
      <dgm:spPr/>
      <dgm:t>
        <a:bodyPr/>
        <a:lstStyle/>
        <a:p>
          <a:endParaRPr lang="sk-SK"/>
        </a:p>
      </dgm:t>
    </dgm:pt>
    <dgm:pt modelId="{73CE2BA5-4FF9-4485-9598-510548528FD4}" type="pres">
      <dgm:prSet presAssocID="{7766CA49-1326-4F5C-8818-CC1AA04E710A}" presName="hierChild2" presStyleCnt="0"/>
      <dgm:spPr/>
    </dgm:pt>
    <dgm:pt modelId="{D060C28F-4982-47FB-89E8-818F127AE956}" type="pres">
      <dgm:prSet presAssocID="{7766CA49-1326-4F5C-8818-CC1AA04E710A}" presName="hierChild3" presStyleCnt="0"/>
      <dgm:spPr/>
    </dgm:pt>
    <dgm:pt modelId="{4D5233E8-A332-4226-B393-299F5C6C4B63}" type="pres">
      <dgm:prSet presAssocID="{5DBF7990-87F7-48E9-8746-D09402537140}" presName="hierRoot1" presStyleCnt="0">
        <dgm:presLayoutVars>
          <dgm:hierBranch val="init"/>
        </dgm:presLayoutVars>
      </dgm:prSet>
      <dgm:spPr/>
    </dgm:pt>
    <dgm:pt modelId="{6FCCE4E3-7754-4B47-BDEC-2781F19CDA79}" type="pres">
      <dgm:prSet presAssocID="{5DBF7990-87F7-48E9-8746-D09402537140}" presName="rootComposite1" presStyleCnt="0"/>
      <dgm:spPr/>
    </dgm:pt>
    <dgm:pt modelId="{8DBB45A6-5E3B-4617-9282-7D3B30B6704A}" type="pres">
      <dgm:prSet presAssocID="{5DBF7990-87F7-48E9-8746-D09402537140}" presName="rootText1" presStyleLbl="node0" presStyleIdx="2" presStyleCnt="3" custScaleX="77591" custScaleY="62606" custLinFactX="-200000" custLinFactNeighborX="-210683" custLinFactNeighborY="92740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3656A6FD-807B-43A0-AA81-F3656C8C9FCD}" type="pres">
      <dgm:prSet presAssocID="{5DBF7990-87F7-48E9-8746-D09402537140}" presName="rootConnector1" presStyleLbl="node1" presStyleIdx="0" presStyleCnt="0"/>
      <dgm:spPr/>
      <dgm:t>
        <a:bodyPr/>
        <a:lstStyle/>
        <a:p>
          <a:endParaRPr lang="sk-SK"/>
        </a:p>
      </dgm:t>
    </dgm:pt>
    <dgm:pt modelId="{349A3C32-E80F-4E70-A505-D807D4BCB52E}" type="pres">
      <dgm:prSet presAssocID="{5DBF7990-87F7-48E9-8746-D09402537140}" presName="hierChild2" presStyleCnt="0"/>
      <dgm:spPr/>
    </dgm:pt>
    <dgm:pt modelId="{D5D8ECCE-B20A-4661-B94B-CEF4119922D9}" type="pres">
      <dgm:prSet presAssocID="{5DBF7990-87F7-48E9-8746-D09402537140}" presName="hierChild3" presStyleCnt="0"/>
      <dgm:spPr/>
    </dgm:pt>
  </dgm:ptLst>
  <dgm:cxnLst>
    <dgm:cxn modelId="{92A515B6-1849-4F30-89CC-D2D02939D65B}" type="presOf" srcId="{132B52F7-6DAB-427B-87ED-7ABE155794B0}" destId="{A94496F3-416C-4E77-8086-5ABC1586DCE9}" srcOrd="0" destOrd="0" presId="urn:microsoft.com/office/officeart/2005/8/layout/orgChart1"/>
    <dgm:cxn modelId="{9E712FB0-11AB-4CA8-9552-BF3042EEB377}" type="presOf" srcId="{38985171-5176-4ADA-BD18-BCB904FD2C38}" destId="{441B1A5C-3436-4646-8086-D9F2E4BAF999}" srcOrd="1" destOrd="0" presId="urn:microsoft.com/office/officeart/2005/8/layout/orgChart1"/>
    <dgm:cxn modelId="{582F00A6-A6C2-4D75-8EF7-530DB7CFB7D0}" type="presOf" srcId="{4205AC4F-C02F-44C4-843A-8C52E39047B5}" destId="{0175A1C1-C13B-482B-92B7-56E1068B85AB}" srcOrd="0" destOrd="0" presId="urn:microsoft.com/office/officeart/2005/8/layout/orgChart1"/>
    <dgm:cxn modelId="{B3ADCAD7-89B2-4FA8-9B69-2DD59291E98D}" srcId="{60CB300F-D756-4306-A150-479818A36B8F}" destId="{5DBF7990-87F7-48E9-8746-D09402537140}" srcOrd="2" destOrd="0" parTransId="{9FEB328F-F35F-4A97-B4BC-BA92AE35228E}" sibTransId="{A19886EF-5F85-43DE-9B30-2438A7DF8F11}"/>
    <dgm:cxn modelId="{1D11F0FF-25F4-4B76-911F-E49C6079C6C8}" type="presOf" srcId="{9CA3D130-2D18-4897-A7CB-F257DC1517AA}" destId="{34896D46-AC7B-4967-9B15-EE46C66AF108}" srcOrd="0" destOrd="0" presId="urn:microsoft.com/office/officeart/2005/8/layout/orgChart1"/>
    <dgm:cxn modelId="{023CC2FD-0CF4-473B-B470-3FF4314D83BA}" srcId="{38985171-5176-4ADA-BD18-BCB904FD2C38}" destId="{9CA3D130-2D18-4897-A7CB-F257DC1517AA}" srcOrd="1" destOrd="0" parTransId="{A3D932BE-D24B-445E-B9F7-6946A88F47CB}" sibTransId="{F3D7DFDE-B6FC-46AD-AB42-C6C30D1F9CBA}"/>
    <dgm:cxn modelId="{0236443B-AAB9-4041-8409-A68EB1212849}" srcId="{38985171-5176-4ADA-BD18-BCB904FD2C38}" destId="{7D170CFA-60BE-44E1-A26C-FFF4B5FBA4AD}" srcOrd="0" destOrd="0" parTransId="{6A467448-D7B2-4C53-8A1D-89A81F5C1D7E}" sibTransId="{382F8D50-212D-4714-81D2-40E663D4ADC8}"/>
    <dgm:cxn modelId="{E8E7DA84-B27E-417F-B06F-A239544D9ED5}" srcId="{38985171-5176-4ADA-BD18-BCB904FD2C38}" destId="{132B52F7-6DAB-427B-87ED-7ABE155794B0}" srcOrd="5" destOrd="0" parTransId="{22548638-B1EA-40F5-92DB-396A19370F8C}" sibTransId="{25111033-42FA-47CB-AFAF-2DD5177DE631}"/>
    <dgm:cxn modelId="{46DDCD35-3D9E-4509-8947-34CEBC11406F}" type="presOf" srcId="{8DAD1F11-8148-4682-BBEA-824D0319AAB7}" destId="{29F971AC-D5AE-4428-BE29-E1AE0458F786}" srcOrd="0" destOrd="0" presId="urn:microsoft.com/office/officeart/2005/8/layout/orgChart1"/>
    <dgm:cxn modelId="{8AFF3AEB-65D6-441B-869A-BABC6280A3AB}" type="presOf" srcId="{A3D932BE-D24B-445E-B9F7-6946A88F47CB}" destId="{D881833B-A6BA-42FC-92C8-30537F69E2AF}" srcOrd="0" destOrd="0" presId="urn:microsoft.com/office/officeart/2005/8/layout/orgChart1"/>
    <dgm:cxn modelId="{0AF9C75F-EF13-4499-A804-80EAEA2E3083}" type="presOf" srcId="{0B28AD33-79C7-4A6E-9D86-C4F9E05D580D}" destId="{C81100E3-E562-4039-8667-BDF7BA6700F0}" srcOrd="1" destOrd="0" presId="urn:microsoft.com/office/officeart/2005/8/layout/orgChart1"/>
    <dgm:cxn modelId="{F08DB318-5B80-447D-8470-617BCE9B67A9}" type="presOf" srcId="{1741D27C-2080-48E0-863F-2EA82E19E81B}" destId="{FCDC9623-79FB-4D3A-AEEF-F8B25E70DC68}" srcOrd="0" destOrd="0" presId="urn:microsoft.com/office/officeart/2005/8/layout/orgChart1"/>
    <dgm:cxn modelId="{F341EE03-312E-4645-B4ED-23E3858B8573}" type="presOf" srcId="{9CA3D130-2D18-4897-A7CB-F257DC1517AA}" destId="{5F56CFE4-2DE6-475C-9F68-21AC6682F192}" srcOrd="1" destOrd="0" presId="urn:microsoft.com/office/officeart/2005/8/layout/orgChart1"/>
    <dgm:cxn modelId="{716D947E-5F72-4FAB-B4B8-19E097B00E5E}" type="presOf" srcId="{7766CA49-1326-4F5C-8818-CC1AA04E710A}" destId="{BE086E5C-E7E6-4A89-9380-9B22FB4A7AD5}" srcOrd="0" destOrd="0" presId="urn:microsoft.com/office/officeart/2005/8/layout/orgChart1"/>
    <dgm:cxn modelId="{373D60C3-9CED-4CBE-B918-38835BB62F0E}" type="presOf" srcId="{7D170CFA-60BE-44E1-A26C-FFF4B5FBA4AD}" destId="{76F3044C-D390-4E01-92F2-6AC3830E45BE}" srcOrd="1" destOrd="0" presId="urn:microsoft.com/office/officeart/2005/8/layout/orgChart1"/>
    <dgm:cxn modelId="{B475161B-0B01-446D-9D49-0014E5D04CB9}" type="presOf" srcId="{0B28AD33-79C7-4A6E-9D86-C4F9E05D580D}" destId="{BBB760DE-7E42-4224-B1EC-821246F98D23}" srcOrd="0" destOrd="0" presId="urn:microsoft.com/office/officeart/2005/8/layout/orgChart1"/>
    <dgm:cxn modelId="{6F9A0382-CCBA-4187-9C50-7D533C36B089}" srcId="{38985171-5176-4ADA-BD18-BCB904FD2C38}" destId="{0B28AD33-79C7-4A6E-9D86-C4F9E05D580D}" srcOrd="3" destOrd="0" parTransId="{8DAD1F11-8148-4682-BBEA-824D0319AAB7}" sibTransId="{40F2595F-3F1B-4CE6-9267-D86F3F1BA91B}"/>
    <dgm:cxn modelId="{70C443D7-40EC-4EDB-95F0-468F5488119D}" srcId="{38985171-5176-4ADA-BD18-BCB904FD2C38}" destId="{F5737320-A84D-4BBC-8BAA-974127EA12BF}" srcOrd="2" destOrd="0" parTransId="{4205AC4F-C02F-44C4-843A-8C52E39047B5}" sibTransId="{353CAA9B-B4B2-420A-8433-5CBD49DC2DD5}"/>
    <dgm:cxn modelId="{0A88F826-47AC-4110-A4D6-D0B1E1F41E0D}" type="presOf" srcId="{F5737320-A84D-4BBC-8BAA-974127EA12BF}" destId="{47219FFD-8164-40DA-9E5B-AB29BF1D7E22}" srcOrd="1" destOrd="0" presId="urn:microsoft.com/office/officeart/2005/8/layout/orgChart1"/>
    <dgm:cxn modelId="{DF6A4C08-8F54-48A5-84D7-A8058D7AAC70}" type="presOf" srcId="{5DBF7990-87F7-48E9-8746-D09402537140}" destId="{8DBB45A6-5E3B-4617-9282-7D3B30B6704A}" srcOrd="0" destOrd="0" presId="urn:microsoft.com/office/officeart/2005/8/layout/orgChart1"/>
    <dgm:cxn modelId="{50836363-C4DF-4C28-B63E-059914CF5EBF}" type="presOf" srcId="{22548638-B1EA-40F5-92DB-396A19370F8C}" destId="{87CDDDD5-2AF5-4D00-A060-E6119BF2315A}" srcOrd="0" destOrd="0" presId="urn:microsoft.com/office/officeart/2005/8/layout/orgChart1"/>
    <dgm:cxn modelId="{B8702F51-6B5A-47BA-8DF9-1B6B8DA6B765}" type="presOf" srcId="{7766CA49-1326-4F5C-8818-CC1AA04E710A}" destId="{B7359A18-57FE-4C11-9472-D8ABDBFC2E78}" srcOrd="1" destOrd="0" presId="urn:microsoft.com/office/officeart/2005/8/layout/orgChart1"/>
    <dgm:cxn modelId="{784753A7-2802-4F46-BF42-0657AC6C2BE5}" type="presOf" srcId="{6A467448-D7B2-4C53-8A1D-89A81F5C1D7E}" destId="{84411EFF-E8D2-407D-AC35-BF1583594954}" srcOrd="0" destOrd="0" presId="urn:microsoft.com/office/officeart/2005/8/layout/orgChart1"/>
    <dgm:cxn modelId="{8ABB2C66-5813-48F6-AA40-F5D554B26C6E}" type="presOf" srcId="{132B52F7-6DAB-427B-87ED-7ABE155794B0}" destId="{0DA5C99A-7BE3-4E65-85AF-332575412210}" srcOrd="1" destOrd="0" presId="urn:microsoft.com/office/officeart/2005/8/layout/orgChart1"/>
    <dgm:cxn modelId="{105F6205-7C30-4979-BFCE-5E3C6295584A}" srcId="{60CB300F-D756-4306-A150-479818A36B8F}" destId="{38985171-5176-4ADA-BD18-BCB904FD2C38}" srcOrd="0" destOrd="0" parTransId="{E31DBE67-02D4-47D1-B452-64D56BC8CE0A}" sibTransId="{9437F77F-C947-41A3-A308-FB64525036F4}"/>
    <dgm:cxn modelId="{7479B9A9-87D5-42AE-8AF3-D572FD5CE54F}" srcId="{60CB300F-D756-4306-A150-479818A36B8F}" destId="{7766CA49-1326-4F5C-8818-CC1AA04E710A}" srcOrd="1" destOrd="0" parTransId="{F12788C5-1BC6-46B0-AF04-8D139BD80A5B}" sibTransId="{60BC7205-11C6-4630-A219-9CCA141EC9D0}"/>
    <dgm:cxn modelId="{78C4E0E1-A5BD-42F7-91C2-39FCD6C0E81F}" type="presOf" srcId="{F5737320-A84D-4BBC-8BAA-974127EA12BF}" destId="{520D6EB8-E3F8-4B9B-A5B6-FB5F7AC5845F}" srcOrd="0" destOrd="0" presId="urn:microsoft.com/office/officeart/2005/8/layout/orgChart1"/>
    <dgm:cxn modelId="{77A54809-C28E-4FDC-BBC5-791F2783F476}" type="presOf" srcId="{60CB300F-D756-4306-A150-479818A36B8F}" destId="{64C38515-EB3B-4AC5-965B-4D2E656F0E87}" srcOrd="0" destOrd="0" presId="urn:microsoft.com/office/officeart/2005/8/layout/orgChart1"/>
    <dgm:cxn modelId="{856487FF-720B-41D0-8705-16EB80BD6350}" type="presOf" srcId="{38985171-5176-4ADA-BD18-BCB904FD2C38}" destId="{5DA74463-4418-40A6-8C8F-1DEAE58B8D22}" srcOrd="0" destOrd="0" presId="urn:microsoft.com/office/officeart/2005/8/layout/orgChart1"/>
    <dgm:cxn modelId="{1A81FBDE-375D-4F9C-85BB-58E2DC476AF2}" srcId="{38985171-5176-4ADA-BD18-BCB904FD2C38}" destId="{1741D27C-2080-48E0-863F-2EA82E19E81B}" srcOrd="4" destOrd="0" parTransId="{106853E3-3C00-4B02-BECE-A76A6DCFA6AD}" sibTransId="{D7D5F482-5896-4423-B78E-10D0D1C2E212}"/>
    <dgm:cxn modelId="{C1328826-9F52-47A7-BE6D-78E943372E6A}" type="presOf" srcId="{7D170CFA-60BE-44E1-A26C-FFF4B5FBA4AD}" destId="{E1DFF5AE-983E-4089-91C3-EC3559C6BADD}" srcOrd="0" destOrd="0" presId="urn:microsoft.com/office/officeart/2005/8/layout/orgChart1"/>
    <dgm:cxn modelId="{C0C0FE76-0004-4E25-B752-FA6E18C855BE}" type="presOf" srcId="{1741D27C-2080-48E0-863F-2EA82E19E81B}" destId="{431C3C59-BBA6-4B56-99C2-35319BF7C1ED}" srcOrd="1" destOrd="0" presId="urn:microsoft.com/office/officeart/2005/8/layout/orgChart1"/>
    <dgm:cxn modelId="{3C23EF86-F6DF-464C-8982-14FE0054ADFC}" type="presOf" srcId="{106853E3-3C00-4B02-BECE-A76A6DCFA6AD}" destId="{E4ABF060-7828-4FB1-8044-7B3340FADEBB}" srcOrd="0" destOrd="0" presId="urn:microsoft.com/office/officeart/2005/8/layout/orgChart1"/>
    <dgm:cxn modelId="{40C7605A-843D-4210-BAA1-936D0ECBC813}" type="presOf" srcId="{5DBF7990-87F7-48E9-8746-D09402537140}" destId="{3656A6FD-807B-43A0-AA81-F3656C8C9FCD}" srcOrd="1" destOrd="0" presId="urn:microsoft.com/office/officeart/2005/8/layout/orgChart1"/>
    <dgm:cxn modelId="{96BBB0AE-DD27-43BC-8824-FF61B2C86B88}" type="presParOf" srcId="{64C38515-EB3B-4AC5-965B-4D2E656F0E87}" destId="{35070C72-B3C7-4503-9A48-7BAFFA6BBDEA}" srcOrd="0" destOrd="0" presId="urn:microsoft.com/office/officeart/2005/8/layout/orgChart1"/>
    <dgm:cxn modelId="{FADEEF54-D4EB-4D87-8699-E65FF1B167B4}" type="presParOf" srcId="{35070C72-B3C7-4503-9A48-7BAFFA6BBDEA}" destId="{B224F21D-5A39-46DD-A058-68BC24DE4276}" srcOrd="0" destOrd="0" presId="urn:microsoft.com/office/officeart/2005/8/layout/orgChart1"/>
    <dgm:cxn modelId="{19102620-446A-4094-9823-0DAA9D2BA87C}" type="presParOf" srcId="{B224F21D-5A39-46DD-A058-68BC24DE4276}" destId="{5DA74463-4418-40A6-8C8F-1DEAE58B8D22}" srcOrd="0" destOrd="0" presId="urn:microsoft.com/office/officeart/2005/8/layout/orgChart1"/>
    <dgm:cxn modelId="{3CEFEFAD-BEF6-40C1-9D6C-337222737BF1}" type="presParOf" srcId="{B224F21D-5A39-46DD-A058-68BC24DE4276}" destId="{441B1A5C-3436-4646-8086-D9F2E4BAF999}" srcOrd="1" destOrd="0" presId="urn:microsoft.com/office/officeart/2005/8/layout/orgChart1"/>
    <dgm:cxn modelId="{8AAEAE50-E288-4237-9567-B88A6378F196}" type="presParOf" srcId="{35070C72-B3C7-4503-9A48-7BAFFA6BBDEA}" destId="{943DEC7E-A763-43AD-A762-223DD36095C8}" srcOrd="1" destOrd="0" presId="urn:microsoft.com/office/officeart/2005/8/layout/orgChart1"/>
    <dgm:cxn modelId="{3022A048-C144-472D-A201-A2E0AC8E3985}" type="presParOf" srcId="{943DEC7E-A763-43AD-A762-223DD36095C8}" destId="{D881833B-A6BA-42FC-92C8-30537F69E2AF}" srcOrd="0" destOrd="0" presId="urn:microsoft.com/office/officeart/2005/8/layout/orgChart1"/>
    <dgm:cxn modelId="{C251035B-01C6-4106-A1E8-4CEFF9ADFF6C}" type="presParOf" srcId="{943DEC7E-A763-43AD-A762-223DD36095C8}" destId="{06539EC4-1DBB-41F3-A66E-E92AED64BEF0}" srcOrd="1" destOrd="0" presId="urn:microsoft.com/office/officeart/2005/8/layout/orgChart1"/>
    <dgm:cxn modelId="{59001A58-E2B0-46AC-8003-FB6D0D232FA0}" type="presParOf" srcId="{06539EC4-1DBB-41F3-A66E-E92AED64BEF0}" destId="{09A32643-6DA3-4360-96BC-1F7879C30D15}" srcOrd="0" destOrd="0" presId="urn:microsoft.com/office/officeart/2005/8/layout/orgChart1"/>
    <dgm:cxn modelId="{914D92C2-801C-4DDA-B6B4-F980A34A8ED0}" type="presParOf" srcId="{09A32643-6DA3-4360-96BC-1F7879C30D15}" destId="{34896D46-AC7B-4967-9B15-EE46C66AF108}" srcOrd="0" destOrd="0" presId="urn:microsoft.com/office/officeart/2005/8/layout/orgChart1"/>
    <dgm:cxn modelId="{653E66DD-D7B6-4D08-B6A6-21C480DB991C}" type="presParOf" srcId="{09A32643-6DA3-4360-96BC-1F7879C30D15}" destId="{5F56CFE4-2DE6-475C-9F68-21AC6682F192}" srcOrd="1" destOrd="0" presId="urn:microsoft.com/office/officeart/2005/8/layout/orgChart1"/>
    <dgm:cxn modelId="{04B41551-0844-40BC-9410-2B397140E81B}" type="presParOf" srcId="{06539EC4-1DBB-41F3-A66E-E92AED64BEF0}" destId="{910F0C12-AB57-4B66-829C-E091A10221A2}" srcOrd="1" destOrd="0" presId="urn:microsoft.com/office/officeart/2005/8/layout/orgChart1"/>
    <dgm:cxn modelId="{67FFE76D-96EB-4862-9658-4CA9016B9A70}" type="presParOf" srcId="{06539EC4-1DBB-41F3-A66E-E92AED64BEF0}" destId="{037D35F2-9974-4ABF-8174-718594B51700}" srcOrd="2" destOrd="0" presId="urn:microsoft.com/office/officeart/2005/8/layout/orgChart1"/>
    <dgm:cxn modelId="{3E2A128E-28E3-4EFA-A7A7-84D6E2051E12}" type="presParOf" srcId="{943DEC7E-A763-43AD-A762-223DD36095C8}" destId="{0175A1C1-C13B-482B-92B7-56E1068B85AB}" srcOrd="2" destOrd="0" presId="urn:microsoft.com/office/officeart/2005/8/layout/orgChart1"/>
    <dgm:cxn modelId="{C6F005A2-10D3-4C4F-BE0B-0873CD141546}" type="presParOf" srcId="{943DEC7E-A763-43AD-A762-223DD36095C8}" destId="{CD2FD567-3150-474E-BA67-6353B53C0F3E}" srcOrd="3" destOrd="0" presId="urn:microsoft.com/office/officeart/2005/8/layout/orgChart1"/>
    <dgm:cxn modelId="{9B84C691-3936-4AB3-8E73-CFB85C11DCFD}" type="presParOf" srcId="{CD2FD567-3150-474E-BA67-6353B53C0F3E}" destId="{ED1ECE77-89A9-491E-9054-9A8D62C37D29}" srcOrd="0" destOrd="0" presId="urn:microsoft.com/office/officeart/2005/8/layout/orgChart1"/>
    <dgm:cxn modelId="{BE19FE09-8D17-4802-B072-CF57A786DA08}" type="presParOf" srcId="{ED1ECE77-89A9-491E-9054-9A8D62C37D29}" destId="{520D6EB8-E3F8-4B9B-A5B6-FB5F7AC5845F}" srcOrd="0" destOrd="0" presId="urn:microsoft.com/office/officeart/2005/8/layout/orgChart1"/>
    <dgm:cxn modelId="{E252E3D5-4C8E-4A98-9B45-9CCD1ED069C1}" type="presParOf" srcId="{ED1ECE77-89A9-491E-9054-9A8D62C37D29}" destId="{47219FFD-8164-40DA-9E5B-AB29BF1D7E22}" srcOrd="1" destOrd="0" presId="urn:microsoft.com/office/officeart/2005/8/layout/orgChart1"/>
    <dgm:cxn modelId="{4C2CB52D-1A6C-4BAD-A363-BC086DE6C351}" type="presParOf" srcId="{CD2FD567-3150-474E-BA67-6353B53C0F3E}" destId="{CD000F2C-AFCF-43EE-B820-5FDF9639B0F7}" srcOrd="1" destOrd="0" presId="urn:microsoft.com/office/officeart/2005/8/layout/orgChart1"/>
    <dgm:cxn modelId="{43243238-A612-4CB9-99F9-35D31EA9FD07}" type="presParOf" srcId="{CD2FD567-3150-474E-BA67-6353B53C0F3E}" destId="{BBCF581B-5563-42C9-A164-B9FD09BCBEA0}" srcOrd="2" destOrd="0" presId="urn:microsoft.com/office/officeart/2005/8/layout/orgChart1"/>
    <dgm:cxn modelId="{077FEF10-FB6E-4499-9BC0-2D075FB252A6}" type="presParOf" srcId="{943DEC7E-A763-43AD-A762-223DD36095C8}" destId="{29F971AC-D5AE-4428-BE29-E1AE0458F786}" srcOrd="4" destOrd="0" presId="urn:microsoft.com/office/officeart/2005/8/layout/orgChart1"/>
    <dgm:cxn modelId="{D35A369C-BFC4-49DF-ADF6-FABB86989113}" type="presParOf" srcId="{943DEC7E-A763-43AD-A762-223DD36095C8}" destId="{D1D08C36-355B-42AE-9EE3-0244D3E186D1}" srcOrd="5" destOrd="0" presId="urn:microsoft.com/office/officeart/2005/8/layout/orgChart1"/>
    <dgm:cxn modelId="{321762DB-1EBC-4636-B987-C5A9A3763EB0}" type="presParOf" srcId="{D1D08C36-355B-42AE-9EE3-0244D3E186D1}" destId="{880735A6-573B-4152-BF3E-C822C6C14BC9}" srcOrd="0" destOrd="0" presId="urn:microsoft.com/office/officeart/2005/8/layout/orgChart1"/>
    <dgm:cxn modelId="{59127660-4C33-4282-A7C9-F2D78183151F}" type="presParOf" srcId="{880735A6-573B-4152-BF3E-C822C6C14BC9}" destId="{BBB760DE-7E42-4224-B1EC-821246F98D23}" srcOrd="0" destOrd="0" presId="urn:microsoft.com/office/officeart/2005/8/layout/orgChart1"/>
    <dgm:cxn modelId="{010E0BB1-5D49-495F-A498-B1FDA500E04E}" type="presParOf" srcId="{880735A6-573B-4152-BF3E-C822C6C14BC9}" destId="{C81100E3-E562-4039-8667-BDF7BA6700F0}" srcOrd="1" destOrd="0" presId="urn:microsoft.com/office/officeart/2005/8/layout/orgChart1"/>
    <dgm:cxn modelId="{ED75622A-110D-4BFE-858E-6C1F1930AB96}" type="presParOf" srcId="{D1D08C36-355B-42AE-9EE3-0244D3E186D1}" destId="{85483F8E-1CF8-41D9-BC6B-2B5BBC5CB780}" srcOrd="1" destOrd="0" presId="urn:microsoft.com/office/officeart/2005/8/layout/orgChart1"/>
    <dgm:cxn modelId="{29989ED0-D50C-4DA8-B535-93D03EE8C644}" type="presParOf" srcId="{D1D08C36-355B-42AE-9EE3-0244D3E186D1}" destId="{ECB73109-299E-4C13-992F-A35FADE75360}" srcOrd="2" destOrd="0" presId="urn:microsoft.com/office/officeart/2005/8/layout/orgChart1"/>
    <dgm:cxn modelId="{6CEF915A-85F2-4433-9511-3FBAD70F5E87}" type="presParOf" srcId="{943DEC7E-A763-43AD-A762-223DD36095C8}" destId="{E4ABF060-7828-4FB1-8044-7B3340FADEBB}" srcOrd="6" destOrd="0" presId="urn:microsoft.com/office/officeart/2005/8/layout/orgChart1"/>
    <dgm:cxn modelId="{34D4B815-21BC-483D-AEC5-159E48189116}" type="presParOf" srcId="{943DEC7E-A763-43AD-A762-223DD36095C8}" destId="{1F7A87C2-1DFA-4F03-9D3F-E890F59404E9}" srcOrd="7" destOrd="0" presId="urn:microsoft.com/office/officeart/2005/8/layout/orgChart1"/>
    <dgm:cxn modelId="{CDAF569D-9C93-4260-8371-32B7FF101816}" type="presParOf" srcId="{1F7A87C2-1DFA-4F03-9D3F-E890F59404E9}" destId="{C3617C1B-2EA6-4CB8-B18D-44250D5C4B12}" srcOrd="0" destOrd="0" presId="urn:microsoft.com/office/officeart/2005/8/layout/orgChart1"/>
    <dgm:cxn modelId="{9716E0B0-49CD-4480-9E84-9B1EEB0A9911}" type="presParOf" srcId="{C3617C1B-2EA6-4CB8-B18D-44250D5C4B12}" destId="{FCDC9623-79FB-4D3A-AEEF-F8B25E70DC68}" srcOrd="0" destOrd="0" presId="urn:microsoft.com/office/officeart/2005/8/layout/orgChart1"/>
    <dgm:cxn modelId="{E1A7DB93-0327-45DF-9317-D65972CC7AFB}" type="presParOf" srcId="{C3617C1B-2EA6-4CB8-B18D-44250D5C4B12}" destId="{431C3C59-BBA6-4B56-99C2-35319BF7C1ED}" srcOrd="1" destOrd="0" presId="urn:microsoft.com/office/officeart/2005/8/layout/orgChart1"/>
    <dgm:cxn modelId="{BAAA6867-76D4-45A2-B7FA-54140023BEB5}" type="presParOf" srcId="{1F7A87C2-1DFA-4F03-9D3F-E890F59404E9}" destId="{0A8571D4-46D4-4A5E-B079-86C6FB1B3AA3}" srcOrd="1" destOrd="0" presId="urn:microsoft.com/office/officeart/2005/8/layout/orgChart1"/>
    <dgm:cxn modelId="{E084DB1D-A79B-4664-BC1F-E48FCD34BCB0}" type="presParOf" srcId="{1F7A87C2-1DFA-4F03-9D3F-E890F59404E9}" destId="{37FCB173-534E-4F21-852A-67FDA4909EF4}" srcOrd="2" destOrd="0" presId="urn:microsoft.com/office/officeart/2005/8/layout/orgChart1"/>
    <dgm:cxn modelId="{A6566419-5423-4754-9CAE-2B0B54EFE60D}" type="presParOf" srcId="{943DEC7E-A763-43AD-A762-223DD36095C8}" destId="{87CDDDD5-2AF5-4D00-A060-E6119BF2315A}" srcOrd="8" destOrd="0" presId="urn:microsoft.com/office/officeart/2005/8/layout/orgChart1"/>
    <dgm:cxn modelId="{13E86B6D-4877-43E6-9B5F-763B1C636C51}" type="presParOf" srcId="{943DEC7E-A763-43AD-A762-223DD36095C8}" destId="{232A494D-AED4-4889-936D-C9A97876C9E6}" srcOrd="9" destOrd="0" presId="urn:microsoft.com/office/officeart/2005/8/layout/orgChart1"/>
    <dgm:cxn modelId="{746D5B44-98E3-4E5E-AB55-23FEDC57AEC2}" type="presParOf" srcId="{232A494D-AED4-4889-936D-C9A97876C9E6}" destId="{AE171D0E-89C4-4351-81A8-FB1A21F891EC}" srcOrd="0" destOrd="0" presId="urn:microsoft.com/office/officeart/2005/8/layout/orgChart1"/>
    <dgm:cxn modelId="{C3860632-4C47-4914-B85E-EA067A6762E0}" type="presParOf" srcId="{AE171D0E-89C4-4351-81A8-FB1A21F891EC}" destId="{A94496F3-416C-4E77-8086-5ABC1586DCE9}" srcOrd="0" destOrd="0" presId="urn:microsoft.com/office/officeart/2005/8/layout/orgChart1"/>
    <dgm:cxn modelId="{818E3314-181D-4722-9B9D-67975FD95BE1}" type="presParOf" srcId="{AE171D0E-89C4-4351-81A8-FB1A21F891EC}" destId="{0DA5C99A-7BE3-4E65-85AF-332575412210}" srcOrd="1" destOrd="0" presId="urn:microsoft.com/office/officeart/2005/8/layout/orgChart1"/>
    <dgm:cxn modelId="{C4E5C9BE-44A5-48B8-9135-83B7BC5C6B7B}" type="presParOf" srcId="{232A494D-AED4-4889-936D-C9A97876C9E6}" destId="{428336EF-F4BD-4515-81FE-AC294A91DE71}" srcOrd="1" destOrd="0" presId="urn:microsoft.com/office/officeart/2005/8/layout/orgChart1"/>
    <dgm:cxn modelId="{89A92726-C520-4BC8-8D23-F4E6E95F5ABE}" type="presParOf" srcId="{232A494D-AED4-4889-936D-C9A97876C9E6}" destId="{1D4515D5-A04B-4D78-A3E7-EB0457895805}" srcOrd="2" destOrd="0" presId="urn:microsoft.com/office/officeart/2005/8/layout/orgChart1"/>
    <dgm:cxn modelId="{6EF1850D-E48F-4E8A-A88A-80A37E1E9028}" type="presParOf" srcId="{35070C72-B3C7-4503-9A48-7BAFFA6BBDEA}" destId="{158B19A4-A150-4B68-8C76-A4A702DF96F2}" srcOrd="2" destOrd="0" presId="urn:microsoft.com/office/officeart/2005/8/layout/orgChart1"/>
    <dgm:cxn modelId="{34F30259-CA62-428C-B3D8-7A987F175501}" type="presParOf" srcId="{158B19A4-A150-4B68-8C76-A4A702DF96F2}" destId="{84411EFF-E8D2-407D-AC35-BF1583594954}" srcOrd="0" destOrd="0" presId="urn:microsoft.com/office/officeart/2005/8/layout/orgChart1"/>
    <dgm:cxn modelId="{5FFEDCC5-FFD0-4025-A5EA-EDDC075EC89A}" type="presParOf" srcId="{158B19A4-A150-4B68-8C76-A4A702DF96F2}" destId="{7E1BC9AB-5E52-4B5B-AF42-F6F87AF228C4}" srcOrd="1" destOrd="0" presId="urn:microsoft.com/office/officeart/2005/8/layout/orgChart1"/>
    <dgm:cxn modelId="{B3B9DD24-4C66-4C33-B057-44E6B87A32D8}" type="presParOf" srcId="{7E1BC9AB-5E52-4B5B-AF42-F6F87AF228C4}" destId="{42FE8E98-582E-4A87-BECD-6034AE598649}" srcOrd="0" destOrd="0" presId="urn:microsoft.com/office/officeart/2005/8/layout/orgChart1"/>
    <dgm:cxn modelId="{7F650BEE-0E20-4B0B-A93D-10E8C5A99294}" type="presParOf" srcId="{42FE8E98-582E-4A87-BECD-6034AE598649}" destId="{E1DFF5AE-983E-4089-91C3-EC3559C6BADD}" srcOrd="0" destOrd="0" presId="urn:microsoft.com/office/officeart/2005/8/layout/orgChart1"/>
    <dgm:cxn modelId="{502D4C99-7C71-4F38-B1CD-69546AF351BB}" type="presParOf" srcId="{42FE8E98-582E-4A87-BECD-6034AE598649}" destId="{76F3044C-D390-4E01-92F2-6AC3830E45BE}" srcOrd="1" destOrd="0" presId="urn:microsoft.com/office/officeart/2005/8/layout/orgChart1"/>
    <dgm:cxn modelId="{878B37BD-1B42-4A50-B28F-BF5F8A0BC1B4}" type="presParOf" srcId="{7E1BC9AB-5E52-4B5B-AF42-F6F87AF228C4}" destId="{D920E90C-9D86-4B52-A4CB-C05D93E57D23}" srcOrd="1" destOrd="0" presId="urn:microsoft.com/office/officeart/2005/8/layout/orgChart1"/>
    <dgm:cxn modelId="{D509CF88-517D-4CAC-BF0D-D96FC0821A84}" type="presParOf" srcId="{7E1BC9AB-5E52-4B5B-AF42-F6F87AF228C4}" destId="{7E697C0F-6287-449E-8E38-7A58F3F37A0E}" srcOrd="2" destOrd="0" presId="urn:microsoft.com/office/officeart/2005/8/layout/orgChart1"/>
    <dgm:cxn modelId="{8BFE59D1-1B14-4FF4-8C29-8F66190681BD}" type="presParOf" srcId="{64C38515-EB3B-4AC5-965B-4D2E656F0E87}" destId="{17BEFBB4-892C-420E-BC64-1BD2E7074798}" srcOrd="1" destOrd="0" presId="urn:microsoft.com/office/officeart/2005/8/layout/orgChart1"/>
    <dgm:cxn modelId="{89E2286D-0A8E-447D-BCEA-8FFF04D05E35}" type="presParOf" srcId="{17BEFBB4-892C-420E-BC64-1BD2E7074798}" destId="{455BB241-57A7-44EA-BEE8-5F5ECB6151B7}" srcOrd="0" destOrd="0" presId="urn:microsoft.com/office/officeart/2005/8/layout/orgChart1"/>
    <dgm:cxn modelId="{A2B85510-BCF3-46D5-BA1D-5D29D08A8AD1}" type="presParOf" srcId="{455BB241-57A7-44EA-BEE8-5F5ECB6151B7}" destId="{BE086E5C-E7E6-4A89-9380-9B22FB4A7AD5}" srcOrd="0" destOrd="0" presId="urn:microsoft.com/office/officeart/2005/8/layout/orgChart1"/>
    <dgm:cxn modelId="{B5B6B9ED-3D7F-48BB-8210-A032374D9332}" type="presParOf" srcId="{455BB241-57A7-44EA-BEE8-5F5ECB6151B7}" destId="{B7359A18-57FE-4C11-9472-D8ABDBFC2E78}" srcOrd="1" destOrd="0" presId="urn:microsoft.com/office/officeart/2005/8/layout/orgChart1"/>
    <dgm:cxn modelId="{446ADDC8-62C6-473F-BADF-34778799610C}" type="presParOf" srcId="{17BEFBB4-892C-420E-BC64-1BD2E7074798}" destId="{73CE2BA5-4FF9-4485-9598-510548528FD4}" srcOrd="1" destOrd="0" presId="urn:microsoft.com/office/officeart/2005/8/layout/orgChart1"/>
    <dgm:cxn modelId="{F4640517-E52A-4B70-872E-529B277B60A5}" type="presParOf" srcId="{17BEFBB4-892C-420E-BC64-1BD2E7074798}" destId="{D060C28F-4982-47FB-89E8-818F127AE956}" srcOrd="2" destOrd="0" presId="urn:microsoft.com/office/officeart/2005/8/layout/orgChart1"/>
    <dgm:cxn modelId="{2C8CC23B-89DC-47B5-A5EC-5574BCB67D1B}" type="presParOf" srcId="{64C38515-EB3B-4AC5-965B-4D2E656F0E87}" destId="{4D5233E8-A332-4226-B393-299F5C6C4B63}" srcOrd="2" destOrd="0" presId="urn:microsoft.com/office/officeart/2005/8/layout/orgChart1"/>
    <dgm:cxn modelId="{C5A64E90-E093-4082-A39F-DCBAC124755B}" type="presParOf" srcId="{4D5233E8-A332-4226-B393-299F5C6C4B63}" destId="{6FCCE4E3-7754-4B47-BDEC-2781F19CDA79}" srcOrd="0" destOrd="0" presId="urn:microsoft.com/office/officeart/2005/8/layout/orgChart1"/>
    <dgm:cxn modelId="{C3A58A02-EA32-4D84-96FB-69EDC487DF9C}" type="presParOf" srcId="{6FCCE4E3-7754-4B47-BDEC-2781F19CDA79}" destId="{8DBB45A6-5E3B-4617-9282-7D3B30B6704A}" srcOrd="0" destOrd="0" presId="urn:microsoft.com/office/officeart/2005/8/layout/orgChart1"/>
    <dgm:cxn modelId="{8760E451-0A95-406B-95BA-703A44B9654D}" type="presParOf" srcId="{6FCCE4E3-7754-4B47-BDEC-2781F19CDA79}" destId="{3656A6FD-807B-43A0-AA81-F3656C8C9FCD}" srcOrd="1" destOrd="0" presId="urn:microsoft.com/office/officeart/2005/8/layout/orgChart1"/>
    <dgm:cxn modelId="{821AB5B9-C2FF-45BF-B282-270E439E4487}" type="presParOf" srcId="{4D5233E8-A332-4226-B393-299F5C6C4B63}" destId="{349A3C32-E80F-4E70-A505-D807D4BCB52E}" srcOrd="1" destOrd="0" presId="urn:microsoft.com/office/officeart/2005/8/layout/orgChart1"/>
    <dgm:cxn modelId="{49CCF56F-8BB0-4D09-98FF-217A2CE7FCB7}" type="presParOf" srcId="{4D5233E8-A332-4226-B393-299F5C6C4B63}" destId="{D5D8ECCE-B20A-4661-B94B-CEF4119922D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11EFF-E8D2-407D-AC35-BF1583594954}">
      <dsp:nvSpPr>
        <dsp:cNvPr id="0" name=""/>
        <dsp:cNvSpPr/>
      </dsp:nvSpPr>
      <dsp:spPr>
        <a:xfrm>
          <a:off x="4082781" y="1614176"/>
          <a:ext cx="152261" cy="667050"/>
        </a:xfrm>
        <a:custGeom>
          <a:avLst/>
          <a:gdLst/>
          <a:ahLst/>
          <a:cxnLst/>
          <a:rect l="0" t="0" r="0" b="0"/>
          <a:pathLst>
            <a:path>
              <a:moveTo>
                <a:pt x="152261" y="0"/>
              </a:moveTo>
              <a:lnTo>
                <a:pt x="152261" y="667050"/>
              </a:lnTo>
              <a:lnTo>
                <a:pt x="0" y="6670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DDDD5-2AF5-4D00-A060-E6119BF2315A}">
      <dsp:nvSpPr>
        <dsp:cNvPr id="0" name=""/>
        <dsp:cNvSpPr/>
      </dsp:nvSpPr>
      <dsp:spPr>
        <a:xfrm>
          <a:off x="4235042" y="1614176"/>
          <a:ext cx="3509264" cy="1334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838"/>
              </a:lnTo>
              <a:lnTo>
                <a:pt x="3509264" y="1181838"/>
              </a:lnTo>
              <a:lnTo>
                <a:pt x="3509264" y="1334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BF060-7828-4FB1-8044-7B3340FADEBB}">
      <dsp:nvSpPr>
        <dsp:cNvPr id="0" name=""/>
        <dsp:cNvSpPr/>
      </dsp:nvSpPr>
      <dsp:spPr>
        <a:xfrm>
          <a:off x="4235042" y="1614176"/>
          <a:ext cx="1754632" cy="1334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838"/>
              </a:lnTo>
              <a:lnTo>
                <a:pt x="1754632" y="1181838"/>
              </a:lnTo>
              <a:lnTo>
                <a:pt x="1754632" y="1334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971AC-D5AE-4428-BE29-E1AE0458F786}">
      <dsp:nvSpPr>
        <dsp:cNvPr id="0" name=""/>
        <dsp:cNvSpPr/>
      </dsp:nvSpPr>
      <dsp:spPr>
        <a:xfrm>
          <a:off x="4189322" y="1614176"/>
          <a:ext cx="91440" cy="13341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4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5A1C1-C13B-482B-92B7-56E1068B85AB}">
      <dsp:nvSpPr>
        <dsp:cNvPr id="0" name=""/>
        <dsp:cNvSpPr/>
      </dsp:nvSpPr>
      <dsp:spPr>
        <a:xfrm>
          <a:off x="2480410" y="1614176"/>
          <a:ext cx="1754632" cy="1334100"/>
        </a:xfrm>
        <a:custGeom>
          <a:avLst/>
          <a:gdLst/>
          <a:ahLst/>
          <a:cxnLst/>
          <a:rect l="0" t="0" r="0" b="0"/>
          <a:pathLst>
            <a:path>
              <a:moveTo>
                <a:pt x="1754632" y="0"/>
              </a:moveTo>
              <a:lnTo>
                <a:pt x="1754632" y="1181838"/>
              </a:lnTo>
              <a:lnTo>
                <a:pt x="0" y="1181838"/>
              </a:lnTo>
              <a:lnTo>
                <a:pt x="0" y="1334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1833B-A6BA-42FC-92C8-30537F69E2AF}">
      <dsp:nvSpPr>
        <dsp:cNvPr id="0" name=""/>
        <dsp:cNvSpPr/>
      </dsp:nvSpPr>
      <dsp:spPr>
        <a:xfrm>
          <a:off x="725778" y="1614176"/>
          <a:ext cx="3509264" cy="1334100"/>
        </a:xfrm>
        <a:custGeom>
          <a:avLst/>
          <a:gdLst/>
          <a:ahLst/>
          <a:cxnLst/>
          <a:rect l="0" t="0" r="0" b="0"/>
          <a:pathLst>
            <a:path>
              <a:moveTo>
                <a:pt x="3509264" y="0"/>
              </a:moveTo>
              <a:lnTo>
                <a:pt x="3509264" y="1181838"/>
              </a:lnTo>
              <a:lnTo>
                <a:pt x="0" y="1181838"/>
              </a:lnTo>
              <a:lnTo>
                <a:pt x="0" y="13341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74463-4418-40A6-8C8F-1DEAE58B8D22}">
      <dsp:nvSpPr>
        <dsp:cNvPr id="0" name=""/>
        <dsp:cNvSpPr/>
      </dsp:nvSpPr>
      <dsp:spPr>
        <a:xfrm>
          <a:off x="3509987" y="889121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/>
            <a:t>CHOD</a:t>
          </a:r>
        </a:p>
      </dsp:txBody>
      <dsp:txXfrm>
        <a:off x="3509987" y="889121"/>
        <a:ext cx="1450109" cy="725054"/>
      </dsp:txXfrm>
    </dsp:sp>
    <dsp:sp modelId="{34896D46-AC7B-4967-9B15-EE46C66AF108}">
      <dsp:nvSpPr>
        <dsp:cNvPr id="0" name=""/>
        <dsp:cNvSpPr/>
      </dsp:nvSpPr>
      <dsp:spPr>
        <a:xfrm>
          <a:off x="723" y="2948276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Land</a:t>
          </a:r>
          <a:r>
            <a:rPr lang="sk-SK" sz="1500" kern="1200" dirty="0"/>
            <a:t> </a:t>
          </a:r>
          <a:r>
            <a:rPr lang="sk-SK" sz="1500" kern="1200" dirty="0" err="1"/>
            <a:t>Force</a:t>
          </a:r>
          <a:endParaRPr lang="sk-SK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Command</a:t>
          </a:r>
          <a:endParaRPr lang="sk-SK" sz="1500" kern="1200" dirty="0"/>
        </a:p>
      </dsp:txBody>
      <dsp:txXfrm>
        <a:off x="723" y="2948276"/>
        <a:ext cx="1450109" cy="725054"/>
      </dsp:txXfrm>
    </dsp:sp>
    <dsp:sp modelId="{520D6EB8-E3F8-4B9B-A5B6-FB5F7AC5845F}">
      <dsp:nvSpPr>
        <dsp:cNvPr id="0" name=""/>
        <dsp:cNvSpPr/>
      </dsp:nvSpPr>
      <dsp:spPr>
        <a:xfrm>
          <a:off x="1755355" y="2948276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/>
            <a:t>Air </a:t>
          </a:r>
          <a:r>
            <a:rPr lang="sk-SK" sz="1500" kern="1200" dirty="0" err="1"/>
            <a:t>Force</a:t>
          </a:r>
          <a:r>
            <a:rPr lang="sk-SK" sz="1500" kern="1200" dirty="0"/>
            <a:t> </a:t>
          </a:r>
          <a:r>
            <a:rPr lang="sk-SK" sz="1500" kern="1200" dirty="0" err="1"/>
            <a:t>Command</a:t>
          </a:r>
          <a:endParaRPr lang="sk-SK" sz="1500" kern="1200" dirty="0"/>
        </a:p>
      </dsp:txBody>
      <dsp:txXfrm>
        <a:off x="1755355" y="2948276"/>
        <a:ext cx="1450109" cy="725054"/>
      </dsp:txXfrm>
    </dsp:sp>
    <dsp:sp modelId="{BBB760DE-7E42-4224-B1EC-821246F98D23}">
      <dsp:nvSpPr>
        <dsp:cNvPr id="0" name=""/>
        <dsp:cNvSpPr/>
      </dsp:nvSpPr>
      <dsp:spPr>
        <a:xfrm>
          <a:off x="3509987" y="2948276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Special</a:t>
          </a:r>
          <a:r>
            <a:rPr lang="sk-SK" sz="1500" kern="1200" dirty="0"/>
            <a:t> </a:t>
          </a:r>
          <a:r>
            <a:rPr lang="sk-SK" sz="1500" kern="1200" dirty="0" err="1" smtClean="0"/>
            <a:t>Operation</a:t>
          </a:r>
          <a:r>
            <a:rPr lang="sk-SK" sz="1500" kern="1200" dirty="0" smtClean="0"/>
            <a:t> </a:t>
          </a:r>
          <a:r>
            <a:rPr lang="sk-SK" sz="1500" kern="1200" dirty="0" err="1"/>
            <a:t>Force</a:t>
          </a:r>
          <a:r>
            <a:rPr lang="sk-SK" sz="1500" kern="1200" dirty="0"/>
            <a:t> </a:t>
          </a:r>
          <a:r>
            <a:rPr lang="sk-SK" sz="1500" kern="1200" dirty="0" err="1"/>
            <a:t>Command</a:t>
          </a:r>
          <a:endParaRPr lang="sk-SK" sz="1500" kern="1200" dirty="0"/>
        </a:p>
      </dsp:txBody>
      <dsp:txXfrm>
        <a:off x="3509987" y="2948276"/>
        <a:ext cx="1450109" cy="725054"/>
      </dsp:txXfrm>
    </dsp:sp>
    <dsp:sp modelId="{FCDC9623-79FB-4D3A-AEEF-F8B25E70DC68}">
      <dsp:nvSpPr>
        <dsp:cNvPr id="0" name=""/>
        <dsp:cNvSpPr/>
      </dsp:nvSpPr>
      <dsp:spPr>
        <a:xfrm>
          <a:off x="5264620" y="2948276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Military</a:t>
          </a:r>
          <a:r>
            <a:rPr lang="sk-SK" sz="1500" kern="1200" dirty="0"/>
            <a:t> </a:t>
          </a:r>
          <a:r>
            <a:rPr lang="sk-SK" sz="1500" kern="1200" dirty="0" err="1"/>
            <a:t>Medical</a:t>
          </a:r>
          <a:r>
            <a:rPr lang="sk-SK" sz="1500" kern="1200" dirty="0"/>
            <a:t> </a:t>
          </a:r>
          <a:r>
            <a:rPr lang="sk-SK" sz="1500" kern="1200" dirty="0" err="1"/>
            <a:t>Command</a:t>
          </a:r>
          <a:endParaRPr lang="sk-SK" sz="1500" kern="1200" dirty="0"/>
        </a:p>
      </dsp:txBody>
      <dsp:txXfrm>
        <a:off x="5264620" y="2948276"/>
        <a:ext cx="1450109" cy="725054"/>
      </dsp:txXfrm>
    </dsp:sp>
    <dsp:sp modelId="{A94496F3-416C-4E77-8086-5ABC1586DCE9}">
      <dsp:nvSpPr>
        <dsp:cNvPr id="0" name=""/>
        <dsp:cNvSpPr/>
      </dsp:nvSpPr>
      <dsp:spPr>
        <a:xfrm>
          <a:off x="7019252" y="2948276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 smtClean="0"/>
            <a:t>Joint</a:t>
          </a:r>
          <a:r>
            <a:rPr lang="sk-SK" sz="1500" kern="1200" dirty="0" smtClean="0"/>
            <a:t> </a:t>
          </a:r>
          <a:r>
            <a:rPr lang="sk-SK" sz="1500" kern="1200" dirty="0" err="1" smtClean="0"/>
            <a:t>Support</a:t>
          </a:r>
          <a:r>
            <a:rPr lang="sk-SK" sz="1500" kern="1200" dirty="0" smtClean="0"/>
            <a:t> </a:t>
          </a:r>
          <a:r>
            <a:rPr lang="sk-SK" sz="1500" kern="1200" dirty="0" err="1" smtClean="0"/>
            <a:t>Brigade</a:t>
          </a:r>
          <a:endParaRPr lang="sk-SK" sz="1500" kern="1200" dirty="0"/>
        </a:p>
      </dsp:txBody>
      <dsp:txXfrm>
        <a:off x="7019252" y="2948276"/>
        <a:ext cx="1450109" cy="725054"/>
      </dsp:txXfrm>
    </dsp:sp>
    <dsp:sp modelId="{E1DFF5AE-983E-4089-91C3-EC3559C6BADD}">
      <dsp:nvSpPr>
        <dsp:cNvPr id="0" name=""/>
        <dsp:cNvSpPr/>
      </dsp:nvSpPr>
      <dsp:spPr>
        <a:xfrm>
          <a:off x="2632671" y="1918699"/>
          <a:ext cx="1450109" cy="725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Joint</a:t>
          </a:r>
          <a:r>
            <a:rPr lang="sk-SK" sz="1500" kern="1200" dirty="0"/>
            <a:t> </a:t>
          </a:r>
          <a:r>
            <a:rPr lang="sk-SK" sz="1500" kern="1200" dirty="0" err="1"/>
            <a:t>Operation</a:t>
          </a:r>
          <a:r>
            <a:rPr lang="sk-SK" sz="1500" kern="1200" dirty="0"/>
            <a:t> </a:t>
          </a:r>
          <a:r>
            <a:rPr lang="sk-SK" sz="1500" kern="1200" dirty="0" err="1"/>
            <a:t>Command</a:t>
          </a:r>
          <a:endParaRPr lang="sk-SK" sz="1500" kern="1200" dirty="0"/>
        </a:p>
      </dsp:txBody>
      <dsp:txXfrm>
        <a:off x="2632671" y="1918699"/>
        <a:ext cx="1450109" cy="725054"/>
      </dsp:txXfrm>
    </dsp:sp>
    <dsp:sp modelId="{BE086E5C-E7E6-4A89-9380-9B22FB4A7AD5}">
      <dsp:nvSpPr>
        <dsp:cNvPr id="0" name=""/>
        <dsp:cNvSpPr/>
      </dsp:nvSpPr>
      <dsp:spPr>
        <a:xfrm>
          <a:off x="1783386" y="562484"/>
          <a:ext cx="1450109" cy="721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/>
            <a:t>MOD</a:t>
          </a:r>
        </a:p>
      </dsp:txBody>
      <dsp:txXfrm>
        <a:off x="1783386" y="562484"/>
        <a:ext cx="1450109" cy="721284"/>
      </dsp:txXfrm>
    </dsp:sp>
    <dsp:sp modelId="{8DBB45A6-5E3B-4617-9282-7D3B30B6704A}">
      <dsp:nvSpPr>
        <dsp:cNvPr id="0" name=""/>
        <dsp:cNvSpPr/>
      </dsp:nvSpPr>
      <dsp:spPr>
        <a:xfrm>
          <a:off x="1063900" y="1561537"/>
          <a:ext cx="1125154" cy="4539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500" kern="1200" dirty="0" err="1"/>
            <a:t>Military</a:t>
          </a:r>
          <a:r>
            <a:rPr lang="sk-SK" sz="1500" kern="1200" dirty="0"/>
            <a:t> </a:t>
          </a:r>
          <a:r>
            <a:rPr lang="sk-SK" sz="1500" kern="1200" dirty="0" err="1"/>
            <a:t>Hospital</a:t>
          </a:r>
          <a:endParaRPr lang="sk-SK" sz="1500" kern="1200" dirty="0"/>
        </a:p>
      </dsp:txBody>
      <dsp:txXfrm>
        <a:off x="1063900" y="1561537"/>
        <a:ext cx="1125154" cy="453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6ECCD-4B4F-4D34-ADE9-35D32CFFAFE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AB5B5-4774-48A3-99D9-4BC5D66B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0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83489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9068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499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98703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3527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78905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508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14120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1955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7538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292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82654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426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3627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505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1251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5728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3326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5383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0964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/>
          </a:p>
        </p:txBody>
      </p:sp>
    </p:spTree>
    <p:extLst>
      <p:ext uri="{BB962C8B-B14F-4D97-AF65-F5344CB8AC3E}">
        <p14:creationId xmlns:p14="http://schemas.microsoft.com/office/powerpoint/2010/main" val="45512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9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3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6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2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1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8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 MAR 2024, LONDON</a:t>
            </a:r>
            <a:endParaRPr lang="en-US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UNCLASSIFIED, RELEASABLE TO PUBLIC</a:t>
            </a:r>
            <a:endParaRPr lang="en-US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D700-2AC3-40BA-8860-5440E616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dirty="0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6033371" y="4860100"/>
            <a:ext cx="4133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/>
              <a:t>Brigadier</a:t>
            </a:r>
            <a:r>
              <a:rPr lang="sk-SK" b="1" dirty="0"/>
              <a:t> General Roman JANTOS</a:t>
            </a:r>
          </a:p>
          <a:p>
            <a:pPr algn="ctr"/>
            <a:r>
              <a:rPr lang="sk-SK" b="1" dirty="0" err="1"/>
              <a:t>Surgeon</a:t>
            </a:r>
            <a:r>
              <a:rPr lang="sk-SK" b="1" dirty="0"/>
              <a:t> General of </a:t>
            </a:r>
            <a:r>
              <a:rPr lang="sk-SK" b="1" dirty="0" err="1"/>
              <a:t>the</a:t>
            </a:r>
            <a:r>
              <a:rPr lang="sk-SK" b="1" dirty="0"/>
              <a:t> SVK Armed Forces</a:t>
            </a:r>
            <a:endParaRPr lang="en-US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</p:spPr>
      </p:pic>
      <p:sp>
        <p:nvSpPr>
          <p:cNvPr id="2" name="Obdĺžnik 1"/>
          <p:cNvSpPr/>
          <p:nvPr/>
        </p:nvSpPr>
        <p:spPr>
          <a:xfrm>
            <a:off x="3048000" y="197899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BUILDING NEW CBRN CAPABILITIES TO RESPOND TO FUTURE THREATS</a:t>
            </a:r>
          </a:p>
        </p:txBody>
      </p:sp>
    </p:spTree>
    <p:extLst>
      <p:ext uri="{BB962C8B-B14F-4D97-AF65-F5344CB8AC3E}">
        <p14:creationId xmlns:p14="http://schemas.microsoft.com/office/powerpoint/2010/main" val="29171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011822" y="1523759"/>
            <a:ext cx="7886700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protective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gear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antidots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implications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isolate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</a:t>
            </a: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17" y="4001733"/>
            <a:ext cx="3638883" cy="181274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601" y="3629891"/>
            <a:ext cx="3282880" cy="228473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076" y="3890827"/>
            <a:ext cx="2792210" cy="184724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775" y="3660479"/>
            <a:ext cx="1615580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011821" y="1523759"/>
            <a:ext cx="10847669" cy="4832591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NBC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Test Centre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14" name="Obrázok 9" descr="C:\Documents and Settings\bartoleni\Desktop\Schéma VTC eng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950"/>
            <a:ext cx="6460523" cy="435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606" y="2249322"/>
            <a:ext cx="426147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052945" y="1523759"/>
            <a:ext cx="8445938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decontamination</a:t>
            </a: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Toxicology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Highly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infectious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dpt</a:t>
            </a: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Protected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MEDEVAC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Assets</a:t>
            </a: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612183" y="1523759"/>
            <a:ext cx="7886700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044" y="1622674"/>
            <a:ext cx="5249111" cy="4480948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920" y="1616577"/>
            <a:ext cx="4846740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612183" y="1523759"/>
            <a:ext cx="7886700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09" y="1455971"/>
            <a:ext cx="9781309" cy="48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</a:t>
            </a:r>
            <a:r>
              <a:rPr lang="sk-SK" sz="3200" b="1" dirty="0" err="1" smtClean="0"/>
              <a:t>What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1612183" y="1523759"/>
            <a:ext cx="7886700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4" y="1520337"/>
            <a:ext cx="9975173" cy="479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MEDEVAC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2800" dirty="0" smtClean="0">
                <a:solidFill>
                  <a:schemeClr val="tx1"/>
                </a:solidFill>
              </a:rPr>
              <a:t>8x8 </a:t>
            </a:r>
            <a:r>
              <a:rPr lang="sk-SK" sz="2800" dirty="0" err="1" smtClean="0">
                <a:solidFill>
                  <a:schemeClr val="tx1"/>
                </a:solidFill>
              </a:rPr>
              <a:t>Armoured</a:t>
            </a:r>
            <a:r>
              <a:rPr lang="sk-SK" sz="2800" dirty="0" smtClean="0">
                <a:solidFill>
                  <a:schemeClr val="tx1"/>
                </a:solidFill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</a:rPr>
              <a:t>ambulance</a:t>
            </a:r>
            <a:r>
              <a:rPr lang="sk-SK" sz="2800" dirty="0" smtClean="0">
                <a:solidFill>
                  <a:schemeClr val="tx1"/>
                </a:solidFill>
              </a:rPr>
              <a:t> – DONE</a:t>
            </a:r>
          </a:p>
          <a:p>
            <a:endParaRPr lang="sk-SK" sz="2800" dirty="0" smtClean="0">
              <a:solidFill>
                <a:schemeClr val="tx1"/>
              </a:solidFill>
            </a:endParaRPr>
          </a:p>
          <a:p>
            <a:r>
              <a:rPr lang="sk-SK" dirty="0" smtClean="0"/>
              <a:t>4x4 Soft Skin </a:t>
            </a:r>
            <a:r>
              <a:rPr lang="sk-SK" dirty="0" err="1" smtClean="0"/>
              <a:t>ambulance</a:t>
            </a:r>
            <a:r>
              <a:rPr lang="sk-SK" dirty="0" smtClean="0"/>
              <a:t> – in </a:t>
            </a:r>
            <a:r>
              <a:rPr lang="sk-SK" dirty="0" err="1" smtClean="0"/>
              <a:t>progress</a:t>
            </a:r>
            <a:endParaRPr lang="sk-SK" dirty="0" smtClean="0"/>
          </a:p>
          <a:p>
            <a:endParaRPr lang="sk-SK" sz="2800" dirty="0" smtClean="0">
              <a:solidFill>
                <a:schemeClr val="tx1"/>
              </a:solidFill>
            </a:endParaRPr>
          </a:p>
          <a:p>
            <a:r>
              <a:rPr lang="sk-SK" sz="2800" dirty="0" smtClean="0">
                <a:solidFill>
                  <a:schemeClr val="tx1"/>
                </a:solidFill>
              </a:rPr>
              <a:t>4x4 </a:t>
            </a:r>
            <a:r>
              <a:rPr lang="sk-SK" sz="2800" dirty="0" err="1" smtClean="0">
                <a:solidFill>
                  <a:schemeClr val="tx1"/>
                </a:solidFill>
              </a:rPr>
              <a:t>Armoured</a:t>
            </a:r>
            <a:r>
              <a:rPr lang="sk-SK" sz="2800" dirty="0" smtClean="0">
                <a:solidFill>
                  <a:schemeClr val="tx1"/>
                </a:solidFill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</a:rPr>
              <a:t>ambulance</a:t>
            </a:r>
            <a:r>
              <a:rPr lang="sk-SK" sz="2800" dirty="0" smtClean="0">
                <a:solidFill>
                  <a:schemeClr val="tx1"/>
                </a:solidFill>
              </a:rPr>
              <a:t> – in </a:t>
            </a:r>
            <a:r>
              <a:rPr lang="sk-SK" sz="2800" dirty="0" err="1" smtClean="0">
                <a:solidFill>
                  <a:schemeClr val="tx1"/>
                </a:solidFill>
              </a:rPr>
              <a:t>preparation</a:t>
            </a:r>
            <a:endParaRPr lang="sk-SK" sz="2800" dirty="0" smtClean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9" y="593267"/>
            <a:ext cx="4276725" cy="5715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121" y="593267"/>
            <a:ext cx="3788640" cy="283516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121" y="3473101"/>
            <a:ext cx="3924734" cy="29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689A408-CEA6-E414-6942-B7DE52B4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826" y="1101480"/>
            <a:ext cx="6076627" cy="45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45" y="1994061"/>
            <a:ext cx="5776779" cy="385118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223906" y="1994061"/>
            <a:ext cx="5776780" cy="385118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25348"/>
            <a:ext cx="10515600" cy="1325563"/>
          </a:xfrm>
        </p:spPr>
        <p:txBody>
          <a:bodyPr/>
          <a:lstStyle/>
          <a:p>
            <a:pPr algn="ctr"/>
            <a:r>
              <a:rPr lang="sk-SK" dirty="0" smtClean="0"/>
              <a:t>Agenda</a:t>
            </a:r>
            <a:endParaRPr lang="en-US" dirty="0"/>
          </a:p>
        </p:txBody>
      </p:sp>
      <p:sp>
        <p:nvSpPr>
          <p:cNvPr id="7" name="Zástupný objekt pre obsah 6"/>
          <p:cNvSpPr>
            <a:spLocks noGrp="1"/>
          </p:cNvSpPr>
          <p:nvPr>
            <p:ph idx="1"/>
          </p:nvPr>
        </p:nvSpPr>
        <p:spPr>
          <a:xfrm>
            <a:off x="838200" y="1927221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 smtClean="0"/>
              <a:t>SVK MILMED Service </a:t>
            </a:r>
            <a:r>
              <a:rPr lang="sk-SK" dirty="0" err="1" smtClean="0"/>
              <a:t>Plans</a:t>
            </a: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err="1" smtClean="0"/>
              <a:t>All-Out</a:t>
            </a:r>
            <a:r>
              <a:rPr lang="sk-SK" dirty="0" smtClean="0"/>
              <a:t> </a:t>
            </a:r>
            <a:r>
              <a:rPr lang="sk-SK" dirty="0" err="1" smtClean="0"/>
              <a:t>War</a:t>
            </a:r>
            <a:r>
              <a:rPr lang="sk-SK" dirty="0" smtClean="0"/>
              <a:t> </a:t>
            </a:r>
            <a:r>
              <a:rPr lang="sk-SK" dirty="0" err="1" smtClean="0"/>
              <a:t>preparations</a:t>
            </a:r>
            <a:r>
              <a:rPr lang="sk-SK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sk-SK" dirty="0" smtClean="0"/>
              <a:t>CBRN </a:t>
            </a:r>
            <a:r>
              <a:rPr lang="sk-SK" dirty="0" err="1" smtClean="0"/>
              <a:t>capabilities</a:t>
            </a:r>
            <a:endParaRPr lang="sk-SK" dirty="0" smtClean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93" y="1967226"/>
            <a:ext cx="5246410" cy="3934808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316" y="554067"/>
            <a:ext cx="4397977" cy="586397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2147888" y="1708485"/>
            <a:ext cx="7886700" cy="4153697"/>
          </a:xfrm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  </a:t>
            </a:r>
          </a:p>
          <a:p>
            <a:pPr algn="ctr"/>
            <a:endParaRPr lang="sk-SK" sz="2800" dirty="0">
              <a:solidFill>
                <a:schemeClr val="tx1"/>
              </a:solidFill>
            </a:endParaRPr>
          </a:p>
          <a:p>
            <a:pPr algn="ctr"/>
            <a:r>
              <a:rPr lang="sk-SK" sz="8800" dirty="0" err="1">
                <a:solidFill>
                  <a:schemeClr val="tx1"/>
                </a:solidFill>
              </a:rPr>
              <a:t>Thank</a:t>
            </a:r>
            <a:r>
              <a:rPr lang="sk-SK" sz="8800" dirty="0">
                <a:solidFill>
                  <a:schemeClr val="tx1"/>
                </a:solidFill>
              </a:rPr>
              <a:t> </a:t>
            </a:r>
            <a:r>
              <a:rPr lang="sk-SK" sz="8800" dirty="0" err="1">
                <a:solidFill>
                  <a:schemeClr val="tx1"/>
                </a:solidFill>
              </a:rPr>
              <a:t>You</a:t>
            </a:r>
            <a:endParaRPr lang="sk-SK" sz="8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3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F2796D2-73D5-C3E5-F02F-0B4F42514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0" y="595159"/>
            <a:ext cx="6926500" cy="5523211"/>
          </a:xfrm>
          <a:prstGeom prst="rect">
            <a:avLst/>
          </a:prstGeom>
        </p:spPr>
      </p:pic>
      <p:cxnSp>
        <p:nvCxnSpPr>
          <p:cNvPr id="3" name="Rovná spojovacia šípka 2"/>
          <p:cNvCxnSpPr/>
          <p:nvPr/>
        </p:nvCxnSpPr>
        <p:spPr>
          <a:xfrm flipV="1">
            <a:off x="6373091" y="3999346"/>
            <a:ext cx="1671782" cy="4248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 rot="20775264">
            <a:off x="7241303" y="3960510"/>
            <a:ext cx="720436" cy="21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 smtClean="0"/>
              <a:t>695 km</a:t>
            </a:r>
            <a:endParaRPr lang="en-US" sz="800" dirty="0"/>
          </a:p>
        </p:txBody>
      </p:sp>
      <p:cxnSp>
        <p:nvCxnSpPr>
          <p:cNvPr id="14" name="Rovná spojovacia šípka 13"/>
          <p:cNvCxnSpPr/>
          <p:nvPr/>
        </p:nvCxnSpPr>
        <p:spPr>
          <a:xfrm flipV="1">
            <a:off x="6373091" y="4182505"/>
            <a:ext cx="365520" cy="2417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5-cípa hviezda 17"/>
          <p:cNvSpPr/>
          <p:nvPr/>
        </p:nvSpPr>
        <p:spPr>
          <a:xfrm>
            <a:off x="6738611" y="4118435"/>
            <a:ext cx="79083" cy="6407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lokTextu 18"/>
          <p:cNvSpPr txBox="1"/>
          <p:nvPr/>
        </p:nvSpPr>
        <p:spPr>
          <a:xfrm rot="19779313">
            <a:off x="6275028" y="4083727"/>
            <a:ext cx="720436" cy="21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 smtClean="0"/>
              <a:t>263 km</a:t>
            </a:r>
            <a:endParaRPr lang="en-US" sz="800" dirty="0"/>
          </a:p>
        </p:txBody>
      </p:sp>
      <p:sp>
        <p:nvSpPr>
          <p:cNvPr id="2" name="BlokTextu 1"/>
          <p:cNvSpPr txBox="1"/>
          <p:nvPr/>
        </p:nvSpPr>
        <p:spPr>
          <a:xfrm>
            <a:off x="6725334" y="3999346"/>
            <a:ext cx="10070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900" b="1" dirty="0" smtClean="0"/>
              <a:t>LVIV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2834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7888" y="777987"/>
            <a:ext cx="7886700" cy="948654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 smtClean="0"/>
              <a:t>1</a:t>
            </a:r>
            <a:r>
              <a:rPr lang="sk-SK" sz="3200" b="1" dirty="0"/>
              <a:t>. </a:t>
            </a:r>
            <a:r>
              <a:rPr lang="sk-SK" sz="3200" b="1" dirty="0" smtClean="0"/>
              <a:t>SVK </a:t>
            </a:r>
            <a:r>
              <a:rPr lang="sk-SK" sz="3200" b="1" dirty="0"/>
              <a:t>MILMED Service </a:t>
            </a:r>
            <a:r>
              <a:rPr lang="sk-SK" sz="3200" b="1" dirty="0" err="1"/>
              <a:t>Plans</a:t>
            </a:r>
            <a:r>
              <a:rPr lang="sk-SK" sz="3200" b="1" dirty="0"/>
              <a:t/>
            </a:r>
            <a:br>
              <a:rPr lang="sk-SK" sz="3200" b="1" dirty="0"/>
            </a:br>
            <a:endParaRPr lang="en-US" sz="3200" b="1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4348" y="196226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1595EC9-B686-7F25-1E8E-A50BA06D3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3748842"/>
              </p:ext>
            </p:extLst>
          </p:nvPr>
        </p:nvGraphicFramePr>
        <p:xfrm>
          <a:off x="1896894" y="1400601"/>
          <a:ext cx="8470085" cy="4562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4314E9C0-12B0-F735-9335-B8F8408F2A37}"/>
              </a:ext>
            </a:extLst>
          </p:cNvPr>
          <p:cNvCxnSpPr>
            <a:cxnSpLocks/>
          </p:cNvCxnSpPr>
          <p:nvPr/>
        </p:nvCxnSpPr>
        <p:spPr>
          <a:xfrm>
            <a:off x="5111146" y="2342584"/>
            <a:ext cx="310599" cy="33596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07B43603-5ED0-38E8-5627-C63FE53249FB}"/>
              </a:ext>
            </a:extLst>
          </p:cNvPr>
          <p:cNvCxnSpPr>
            <a:cxnSpLocks/>
          </p:cNvCxnSpPr>
          <p:nvPr/>
        </p:nvCxnSpPr>
        <p:spPr>
          <a:xfrm flipH="1">
            <a:off x="3509818" y="2678545"/>
            <a:ext cx="528782" cy="2955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4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 smtClean="0"/>
              <a:t>1. SVK MILMED Service </a:t>
            </a:r>
            <a:r>
              <a:rPr lang="sk-SK" sz="3200" b="1" dirty="0" err="1" smtClean="0"/>
              <a:t>plans</a:t>
            </a:r>
            <a:endParaRPr lang="en-US" sz="3200" b="1" dirty="0"/>
          </a:p>
        </p:txBody>
      </p:sp>
      <p:sp>
        <p:nvSpPr>
          <p:cNvPr id="11" name="Zástupný objekt pre obsah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 smtClean="0"/>
              <a:t>Revision</a:t>
            </a:r>
            <a:r>
              <a:rPr lang="sk-SK" dirty="0" smtClean="0"/>
              <a:t> of </a:t>
            </a:r>
            <a:r>
              <a:rPr lang="sk-SK" dirty="0" err="1" smtClean="0"/>
              <a:t>capabilities</a:t>
            </a:r>
            <a:r>
              <a:rPr lang="sk-SK" dirty="0" smtClean="0"/>
              <a:t> and </a:t>
            </a:r>
            <a:r>
              <a:rPr lang="sk-SK" dirty="0" err="1" smtClean="0"/>
              <a:t>capacities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Interministerial</a:t>
            </a:r>
            <a:r>
              <a:rPr lang="sk-SK" dirty="0" smtClean="0"/>
              <a:t> </a:t>
            </a:r>
            <a:r>
              <a:rPr lang="sk-SK" dirty="0" err="1" smtClean="0"/>
              <a:t>permament</a:t>
            </a:r>
            <a:r>
              <a:rPr lang="sk-SK" dirty="0" smtClean="0"/>
              <a:t> </a:t>
            </a:r>
            <a:r>
              <a:rPr lang="sk-SK" dirty="0" err="1" smtClean="0"/>
              <a:t>board</a:t>
            </a:r>
            <a:r>
              <a:rPr lang="sk-SK" dirty="0" smtClean="0"/>
              <a:t> – </a:t>
            </a:r>
            <a:r>
              <a:rPr lang="sk-SK" dirty="0" err="1" smtClean="0"/>
              <a:t>crisis</a:t>
            </a:r>
            <a:r>
              <a:rPr lang="sk-SK" dirty="0" smtClean="0"/>
              <a:t> </a:t>
            </a:r>
            <a:r>
              <a:rPr lang="sk-SK" dirty="0" err="1" smtClean="0"/>
              <a:t>response</a:t>
            </a:r>
            <a:r>
              <a:rPr lang="sk-SK" dirty="0" smtClean="0"/>
              <a:t> </a:t>
            </a:r>
            <a:r>
              <a:rPr lang="sk-SK" dirty="0" err="1" smtClean="0"/>
              <a:t>planning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Ongoing</a:t>
            </a:r>
            <a:r>
              <a:rPr lang="sk-SK" dirty="0" smtClean="0"/>
              <a:t> </a:t>
            </a:r>
            <a:r>
              <a:rPr lang="sk-SK" dirty="0" err="1" smtClean="0"/>
              <a:t>investments</a:t>
            </a:r>
            <a:endParaRPr lang="sk-SK" dirty="0" smtClean="0"/>
          </a:p>
          <a:p>
            <a:endParaRPr lang="sk-SK" dirty="0"/>
          </a:p>
          <a:p>
            <a:r>
              <a:rPr lang="sk-SK" dirty="0" smtClean="0"/>
              <a:t>2026 New </a:t>
            </a:r>
            <a:r>
              <a:rPr lang="sk-SK" dirty="0" err="1" smtClean="0"/>
              <a:t>structure</a:t>
            </a:r>
            <a:r>
              <a:rPr lang="sk-SK" dirty="0" smtClean="0"/>
              <a:t> od Military </a:t>
            </a:r>
            <a:r>
              <a:rPr lang="sk-SK" dirty="0" err="1" smtClean="0"/>
              <a:t>Medical</a:t>
            </a:r>
            <a:r>
              <a:rPr lang="sk-SK" dirty="0" smtClean="0"/>
              <a:t> </a:t>
            </a:r>
            <a:r>
              <a:rPr lang="sk-SK" dirty="0" err="1" smtClean="0"/>
              <a:t>Commad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New Military </a:t>
            </a:r>
            <a:r>
              <a:rPr lang="sk-SK" dirty="0" err="1" smtClean="0"/>
              <a:t>Hospital</a:t>
            </a:r>
            <a:r>
              <a:rPr lang="sk-SK" dirty="0" smtClean="0"/>
              <a:t> </a:t>
            </a:r>
          </a:p>
          <a:p>
            <a:endParaRPr lang="sk-SK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 smtClean="0"/>
              <a:t>1. SVK MILMED Service </a:t>
            </a:r>
            <a:r>
              <a:rPr lang="sk-SK" sz="3200" b="1" dirty="0" err="1" smtClean="0"/>
              <a:t>plans</a:t>
            </a:r>
            <a:endParaRPr lang="en-US" sz="3200" b="1" dirty="0"/>
          </a:p>
        </p:txBody>
      </p:sp>
      <p:sp>
        <p:nvSpPr>
          <p:cNvPr id="11" name="Zástupný objekt pre obsah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k-SK" dirty="0" err="1" smtClean="0"/>
              <a:t>Interministerial</a:t>
            </a:r>
            <a:r>
              <a:rPr lang="sk-SK" dirty="0" smtClean="0"/>
              <a:t> </a:t>
            </a:r>
            <a:r>
              <a:rPr lang="sk-SK" dirty="0" err="1" smtClean="0"/>
              <a:t>permament</a:t>
            </a:r>
            <a:r>
              <a:rPr lang="sk-SK" dirty="0" smtClean="0"/>
              <a:t> </a:t>
            </a:r>
            <a:r>
              <a:rPr lang="sk-SK" dirty="0" err="1" smtClean="0"/>
              <a:t>board</a:t>
            </a:r>
            <a:r>
              <a:rPr lang="sk-SK" dirty="0" smtClean="0"/>
              <a:t> – </a:t>
            </a:r>
            <a:r>
              <a:rPr lang="sk-SK" dirty="0" err="1" smtClean="0"/>
              <a:t>crisis</a:t>
            </a:r>
            <a:r>
              <a:rPr lang="sk-SK" dirty="0" smtClean="0"/>
              <a:t> </a:t>
            </a:r>
            <a:r>
              <a:rPr lang="sk-SK" dirty="0" err="1" smtClean="0"/>
              <a:t>response</a:t>
            </a:r>
            <a:r>
              <a:rPr lang="sk-SK" dirty="0" smtClean="0"/>
              <a:t> </a:t>
            </a:r>
            <a:r>
              <a:rPr lang="sk-SK" dirty="0" err="1" smtClean="0"/>
              <a:t>planning</a:t>
            </a:r>
            <a:endParaRPr lang="sk-SK" dirty="0" smtClean="0"/>
          </a:p>
          <a:p>
            <a:r>
              <a:rPr lang="sk-SK" dirty="0" err="1" smtClean="0"/>
              <a:t>Legislation</a:t>
            </a:r>
            <a:endParaRPr lang="sk-SK" dirty="0" smtClean="0"/>
          </a:p>
          <a:p>
            <a:r>
              <a:rPr lang="sk-SK" dirty="0" err="1" smtClean="0"/>
              <a:t>Crisis</a:t>
            </a:r>
            <a:r>
              <a:rPr lang="sk-SK" dirty="0" smtClean="0"/>
              <a:t> </a:t>
            </a:r>
            <a:r>
              <a:rPr lang="sk-SK" dirty="0" err="1" smtClean="0"/>
              <a:t>medical</a:t>
            </a:r>
            <a:r>
              <a:rPr lang="sk-SK" dirty="0" smtClean="0"/>
              <a:t> </a:t>
            </a:r>
            <a:r>
              <a:rPr lang="sk-SK" dirty="0" err="1" smtClean="0"/>
              <a:t>beds</a:t>
            </a:r>
            <a:endParaRPr lang="sk-SK" dirty="0" smtClean="0"/>
          </a:p>
          <a:p>
            <a:r>
              <a:rPr lang="sk-SK" dirty="0" err="1" smtClean="0"/>
              <a:t>Medical</a:t>
            </a:r>
            <a:r>
              <a:rPr lang="sk-SK" dirty="0" smtClean="0"/>
              <a:t> </a:t>
            </a:r>
            <a:r>
              <a:rPr lang="sk-SK" dirty="0" err="1" smtClean="0"/>
              <a:t>supplies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Production</a:t>
            </a:r>
            <a:r>
              <a:rPr lang="sk-SK" dirty="0" smtClean="0"/>
              <a:t> of Med </a:t>
            </a:r>
            <a:r>
              <a:rPr lang="sk-SK" dirty="0" err="1" smtClean="0"/>
              <a:t>supplies</a:t>
            </a:r>
            <a:endParaRPr lang="sk-SK" dirty="0" smtClean="0"/>
          </a:p>
          <a:p>
            <a:r>
              <a:rPr lang="sk-SK" dirty="0" err="1" smtClean="0"/>
              <a:t>Blood</a:t>
            </a:r>
            <a:r>
              <a:rPr lang="sk-SK" dirty="0" smtClean="0"/>
              <a:t> </a:t>
            </a:r>
            <a:r>
              <a:rPr lang="sk-SK" dirty="0" err="1" smtClean="0"/>
              <a:t>sustainibility</a:t>
            </a:r>
            <a:endParaRPr lang="sk-SK" dirty="0" smtClean="0"/>
          </a:p>
          <a:p>
            <a:r>
              <a:rPr lang="sk-SK" dirty="0" smtClean="0"/>
              <a:t>CBRN</a:t>
            </a:r>
          </a:p>
          <a:p>
            <a:r>
              <a:rPr lang="sk-SK" dirty="0" err="1" smtClean="0"/>
              <a:t>Bulk</a:t>
            </a:r>
            <a:r>
              <a:rPr lang="sk-SK" dirty="0" smtClean="0"/>
              <a:t> MEDEVAC</a:t>
            </a:r>
          </a:p>
          <a:p>
            <a:r>
              <a:rPr lang="sk-SK" dirty="0" err="1" smtClean="0"/>
              <a:t>Hospital</a:t>
            </a:r>
            <a:r>
              <a:rPr lang="sk-SK" dirty="0" smtClean="0"/>
              <a:t> </a:t>
            </a:r>
            <a:r>
              <a:rPr lang="sk-SK" dirty="0" err="1" smtClean="0"/>
              <a:t>crisis</a:t>
            </a:r>
            <a:r>
              <a:rPr lang="sk-SK" dirty="0" smtClean="0"/>
              <a:t> </a:t>
            </a:r>
            <a:r>
              <a:rPr lang="sk-SK" dirty="0" err="1" smtClean="0"/>
              <a:t>planning</a:t>
            </a:r>
            <a:endParaRPr lang="sk-SK" dirty="0" smtClean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/>
              <a:t>2</a:t>
            </a:r>
            <a:r>
              <a:rPr lang="sk-SK" sz="3200" b="1" dirty="0" smtClean="0"/>
              <a:t>. </a:t>
            </a:r>
            <a:r>
              <a:rPr lang="sk-SK" sz="3200" b="1" dirty="0" err="1" smtClean="0"/>
              <a:t>All-Out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War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preparations</a:t>
            </a:r>
            <a:endParaRPr lang="en-US" sz="3200" b="1" dirty="0"/>
          </a:p>
        </p:txBody>
      </p:sp>
      <p:sp>
        <p:nvSpPr>
          <p:cNvPr id="11" name="Zástupný objekt pre obsah 10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 smtClean="0"/>
              <a:t>Revision</a:t>
            </a:r>
            <a:r>
              <a:rPr lang="sk-SK" dirty="0" smtClean="0"/>
              <a:t> of </a:t>
            </a:r>
            <a:r>
              <a:rPr lang="sk-SK" dirty="0" err="1" smtClean="0"/>
              <a:t>Plans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r>
              <a:rPr lang="sk-SK" dirty="0" err="1" smtClean="0"/>
              <a:t>Maping</a:t>
            </a:r>
            <a:r>
              <a:rPr lang="sk-SK" dirty="0" smtClean="0"/>
              <a:t> of </a:t>
            </a:r>
            <a:r>
              <a:rPr lang="sk-SK" dirty="0" err="1" smtClean="0"/>
              <a:t>suitable</a:t>
            </a:r>
            <a:r>
              <a:rPr lang="sk-SK" dirty="0" smtClean="0"/>
              <a:t> </a:t>
            </a:r>
            <a:r>
              <a:rPr lang="sk-SK" dirty="0" err="1" smtClean="0"/>
              <a:t>infrastructure</a:t>
            </a:r>
            <a:r>
              <a:rPr lang="sk-SK" dirty="0" smtClean="0"/>
              <a:t> </a:t>
            </a:r>
            <a:r>
              <a:rPr lang="sk-SK" dirty="0" err="1" smtClean="0"/>
              <a:t>for</a:t>
            </a:r>
            <a:r>
              <a:rPr lang="sk-SK" dirty="0" smtClean="0"/>
              <a:t> </a:t>
            </a:r>
            <a:r>
              <a:rPr lang="sk-SK" dirty="0" err="1" smtClean="0"/>
              <a:t>medical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Medical</a:t>
            </a:r>
            <a:r>
              <a:rPr lang="sk-SK" dirty="0" smtClean="0"/>
              <a:t> </a:t>
            </a:r>
            <a:r>
              <a:rPr lang="sk-SK" dirty="0" err="1" smtClean="0"/>
              <a:t>personnel</a:t>
            </a:r>
            <a:r>
              <a:rPr lang="sk-SK" dirty="0" smtClean="0"/>
              <a:t> in </a:t>
            </a:r>
            <a:r>
              <a:rPr lang="sk-SK" dirty="0" err="1" smtClean="0"/>
              <a:t>civilian</a:t>
            </a:r>
            <a:r>
              <a:rPr lang="sk-SK" dirty="0" smtClean="0"/>
              <a:t> </a:t>
            </a:r>
            <a:r>
              <a:rPr lang="sk-SK" dirty="0" err="1" smtClean="0"/>
              <a:t>facilities</a:t>
            </a:r>
            <a:endParaRPr lang="sk-SK" dirty="0" smtClean="0"/>
          </a:p>
          <a:p>
            <a:endParaRPr lang="sk-SK" dirty="0"/>
          </a:p>
          <a:p>
            <a:r>
              <a:rPr lang="sk-SK" dirty="0" smtClean="0"/>
              <a:t>TOA of </a:t>
            </a:r>
            <a:r>
              <a:rPr lang="sk-SK" dirty="0" err="1" smtClean="0"/>
              <a:t>deployable</a:t>
            </a:r>
            <a:r>
              <a:rPr lang="sk-SK" dirty="0" smtClean="0"/>
              <a:t> </a:t>
            </a:r>
            <a:r>
              <a:rPr lang="sk-SK" dirty="0" err="1" smtClean="0"/>
              <a:t>medical</a:t>
            </a:r>
            <a:r>
              <a:rPr lang="sk-SK" dirty="0" smtClean="0"/>
              <a:t> </a:t>
            </a:r>
            <a:r>
              <a:rPr lang="sk-SK" dirty="0" err="1" smtClean="0"/>
              <a:t>facilities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PECCs</a:t>
            </a:r>
            <a:r>
              <a:rPr lang="sk-SK" dirty="0" smtClean="0"/>
              <a:t> </a:t>
            </a:r>
            <a:r>
              <a:rPr lang="sk-SK" dirty="0" err="1" smtClean="0"/>
              <a:t>down</a:t>
            </a:r>
            <a:r>
              <a:rPr lang="sk-SK" dirty="0" smtClean="0"/>
              <a:t> </a:t>
            </a:r>
            <a:r>
              <a:rPr lang="sk-SK" dirty="0" err="1" smtClean="0"/>
              <a:t>up</a:t>
            </a:r>
            <a:r>
              <a:rPr lang="sk-SK" dirty="0" smtClean="0"/>
              <a:t> to </a:t>
            </a:r>
            <a:r>
              <a:rPr lang="sk-SK" dirty="0" err="1" smtClean="0"/>
              <a:t>brigade</a:t>
            </a:r>
            <a:r>
              <a:rPr lang="sk-SK" dirty="0" smtClean="0"/>
              <a:t> level</a:t>
            </a:r>
            <a:endParaRPr lang="sk-SK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/>
              <a:t>2</a:t>
            </a:r>
            <a:r>
              <a:rPr lang="sk-SK" sz="3200" b="1" dirty="0" smtClean="0"/>
              <a:t>. </a:t>
            </a:r>
            <a:r>
              <a:rPr lang="sk-SK" sz="3200" b="1" dirty="0" err="1" smtClean="0"/>
              <a:t>All-Out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War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preparations</a:t>
            </a:r>
            <a:endParaRPr lang="en-US" sz="3200" b="1" dirty="0"/>
          </a:p>
        </p:txBody>
      </p:sp>
      <p:sp>
        <p:nvSpPr>
          <p:cNvPr id="11" name="Zástupný objekt pre obsah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Bulk</a:t>
            </a:r>
            <a:r>
              <a:rPr lang="sk-SK" dirty="0" smtClean="0"/>
              <a:t> MEDEVAC - </a:t>
            </a:r>
            <a:r>
              <a:rPr lang="sk-SK" dirty="0" err="1" smtClean="0"/>
              <a:t>Bus</a:t>
            </a:r>
            <a:r>
              <a:rPr lang="sk-SK" dirty="0" smtClean="0"/>
              <a:t> (</a:t>
            </a:r>
            <a:r>
              <a:rPr lang="sk-SK" dirty="0" err="1" smtClean="0"/>
              <a:t>military</a:t>
            </a:r>
            <a:r>
              <a:rPr lang="sk-SK" dirty="0" smtClean="0"/>
              <a:t>),  </a:t>
            </a:r>
            <a:r>
              <a:rPr lang="sk-SK" dirty="0" err="1" smtClean="0"/>
              <a:t>Train</a:t>
            </a:r>
            <a:r>
              <a:rPr lang="sk-SK" dirty="0" smtClean="0"/>
              <a:t> (</a:t>
            </a:r>
            <a:r>
              <a:rPr lang="sk-SK" dirty="0" err="1" smtClean="0"/>
              <a:t>national</a:t>
            </a:r>
            <a:r>
              <a:rPr lang="sk-SK" dirty="0" smtClean="0"/>
              <a:t>) ???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 err="1" smtClean="0"/>
              <a:t>Cross-coordination</a:t>
            </a:r>
            <a:r>
              <a:rPr lang="sk-SK" dirty="0" smtClean="0"/>
              <a:t> </a:t>
            </a:r>
            <a:r>
              <a:rPr lang="sk-SK" dirty="0" err="1" smtClean="0"/>
              <a:t>with</a:t>
            </a:r>
            <a:r>
              <a:rPr lang="sk-SK" dirty="0" smtClean="0"/>
              <a:t> </a:t>
            </a:r>
            <a:r>
              <a:rPr lang="sk-SK" dirty="0" err="1" smtClean="0"/>
              <a:t>MoH</a:t>
            </a:r>
            <a:endParaRPr lang="sk-SK" dirty="0" smtClean="0"/>
          </a:p>
          <a:p>
            <a:endParaRPr lang="sk-SK" dirty="0"/>
          </a:p>
          <a:p>
            <a:r>
              <a:rPr lang="sk-SK" dirty="0" err="1" smtClean="0"/>
              <a:t>Emergency</a:t>
            </a:r>
            <a:r>
              <a:rPr lang="sk-SK" dirty="0" smtClean="0"/>
              <a:t> </a:t>
            </a:r>
            <a:r>
              <a:rPr lang="sk-SK" dirty="0" err="1" smtClean="0"/>
              <a:t>Medical</a:t>
            </a:r>
            <a:r>
              <a:rPr lang="sk-SK" dirty="0" smtClean="0"/>
              <a:t> Service </a:t>
            </a:r>
            <a:r>
              <a:rPr lang="sk-SK" dirty="0" err="1" smtClean="0"/>
              <a:t>coordination</a:t>
            </a: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MED-AMB </a:t>
            </a:r>
            <a:r>
              <a:rPr lang="sk-SK" dirty="0" err="1" smtClean="0"/>
              <a:t>capability</a:t>
            </a:r>
            <a:r>
              <a:rPr lang="sk-SK" dirty="0" smtClean="0"/>
              <a:t> a </a:t>
            </a:r>
            <a:r>
              <a:rPr lang="sk-SK" dirty="0" err="1" smtClean="0"/>
              <a:t>capacity</a:t>
            </a: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0339" y="649637"/>
            <a:ext cx="7886700" cy="72031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3</a:t>
            </a:r>
            <a:r>
              <a:rPr lang="sk-SK" sz="3200" b="1" dirty="0" smtClean="0"/>
              <a:t>. CBRN -  </a:t>
            </a:r>
            <a:r>
              <a:rPr lang="sk-SK" sz="3200" b="1" dirty="0" err="1" smtClean="0"/>
              <a:t>Why</a:t>
            </a:r>
            <a:r>
              <a:rPr lang="sk-SK" sz="3200" b="1" dirty="0" smtClean="0"/>
              <a:t> </a:t>
            </a:r>
            <a:endParaRPr lang="en-US" sz="3200" b="1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790148" y="1856266"/>
            <a:ext cx="7886700" cy="415369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threat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phosphorus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nerve 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Bi-SC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CAPABILITY CODES AND CAPABILITY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STATEMENTS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sz="28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pages</a:t>
            </a:r>
            <a:r>
              <a:rPr lang="sk-SK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256-273)</a:t>
            </a:r>
            <a:endParaRPr lang="sk-SK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14 MAR 2024, LONDON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>
                <a:solidFill>
                  <a:prstClr val="black">
                    <a:tint val="75000"/>
                  </a:prstClr>
                </a:solidFill>
              </a:rPr>
              <a:t>UNCLASSIFIED, RELEASABLE TO PUBLIC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2887A-33F0-4BA4-B2BE-926152053F42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289110" y="223935"/>
            <a:ext cx="775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cap="all" dirty="0"/>
              <a:t>Deployed </a:t>
            </a:r>
            <a:r>
              <a:rPr lang="sk-SK" b="1" cap="all" dirty="0" err="1"/>
              <a:t>Medical</a:t>
            </a:r>
            <a:r>
              <a:rPr lang="sk-SK" b="1" cap="all" dirty="0"/>
              <a:t> &amp; </a:t>
            </a:r>
            <a:r>
              <a:rPr lang="sk-SK" b="1" cap="all" dirty="0" err="1"/>
              <a:t>Healthcare</a:t>
            </a:r>
            <a:r>
              <a:rPr lang="sk-SK" b="1" cap="all" dirty="0"/>
              <a:t> </a:t>
            </a:r>
            <a:r>
              <a:rPr lang="sk-SK" b="1" cap="all" dirty="0" err="1"/>
              <a:t>Delivery</a:t>
            </a:r>
            <a:endParaRPr lang="sk-SK" b="1" cap="all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4" y="296985"/>
            <a:ext cx="1286964" cy="1217227"/>
          </a:xfrm>
          <a:prstGeom prst="rect">
            <a:avLst/>
          </a:prstGeom>
        </p:spPr>
      </p:pic>
      <p:pic>
        <p:nvPicPr>
          <p:cNvPr id="10" name="Zástupný objekt pre obsah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852" y="296985"/>
            <a:ext cx="858808" cy="12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9116C1D486C734F960E92A40515C491" ma:contentTypeVersion="0" ma:contentTypeDescription="Umožňuje vytvoriť nový dokument." ma:contentTypeScope="" ma:versionID="4110fdddb3f66cba80bc040c6623511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0f74907845e11b05b885f51f478abb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987251-DF97-4166-BFA2-E126A703751A}"/>
</file>

<file path=customXml/itemProps2.xml><?xml version="1.0" encoding="utf-8"?>
<ds:datastoreItem xmlns:ds="http://schemas.openxmlformats.org/officeDocument/2006/customXml" ds:itemID="{147A97F8-A24D-44CF-B3A0-207014B22FF1}"/>
</file>

<file path=customXml/itemProps3.xml><?xml version="1.0" encoding="utf-8"?>
<ds:datastoreItem xmlns:ds="http://schemas.openxmlformats.org/officeDocument/2006/customXml" ds:itemID="{C3EFE3BB-FCAE-404F-818E-4B509F1E8199}"/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641</Words>
  <Application>Microsoft Office PowerPoint</Application>
  <PresentationFormat>Širokouhlá</PresentationFormat>
  <Paragraphs>200</Paragraphs>
  <Slides>21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Motív balíka Office</vt:lpstr>
      <vt:lpstr>Prezentácia programu PowerPoint</vt:lpstr>
      <vt:lpstr>Agenda</vt:lpstr>
      <vt:lpstr>Prezentácia programu PowerPoint</vt:lpstr>
      <vt:lpstr>1. SVK MILMED Service Plans </vt:lpstr>
      <vt:lpstr>1. SVK MILMED Service plans</vt:lpstr>
      <vt:lpstr>1. SVK MILMED Service plans</vt:lpstr>
      <vt:lpstr>2. All-Out War preparations</vt:lpstr>
      <vt:lpstr>2. All-Out War preparations</vt:lpstr>
      <vt:lpstr>3. CBRN -  Why </vt:lpstr>
      <vt:lpstr>3. CBRN - What </vt:lpstr>
      <vt:lpstr>3. CBRN - What </vt:lpstr>
      <vt:lpstr>3. CBRN - What </vt:lpstr>
      <vt:lpstr>3. CBRN - What </vt:lpstr>
      <vt:lpstr>3. CBRN - What </vt:lpstr>
      <vt:lpstr>3. CBRN - What </vt:lpstr>
      <vt:lpstr>3. CBRN - MEDEVAC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MO 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JANTOS Roman</dc:creator>
  <cp:lastModifiedBy>JANTOS Roman</cp:lastModifiedBy>
  <cp:revision>50</cp:revision>
  <cp:lastPrinted>2024-03-11T13:41:30Z</cp:lastPrinted>
  <dcterms:created xsi:type="dcterms:W3CDTF">2023-03-10T12:53:10Z</dcterms:created>
  <dcterms:modified xsi:type="dcterms:W3CDTF">2024-03-11T13:58:41Z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0x01010079116C1D486C734F960E92A40515C491</vt:lpwstr>
  </property>
</Properties>
</file>